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8" r:id="rId9"/>
    <p:sldId id="262" r:id="rId10"/>
    <p:sldId id="263" r:id="rId11"/>
    <p:sldId id="264" r:id="rId12"/>
    <p:sldId id="265" r:id="rId13"/>
    <p:sldId id="266" r:id="rId14"/>
  </p:sldIdLst>
  <p:sldSz cx="18288000" cy="10287000"/>
  <p:notesSz cx="6858000" cy="9144000"/>
  <p:embeddedFontLst>
    <p:embeddedFont>
      <p:font typeface="Agrandir Bold" panose="020B0604020202020204" charset="0"/>
      <p:regular r:id="rId15"/>
    </p:embeddedFont>
    <p:embeddedFont>
      <p:font typeface="Heading Now 71-78" panose="020B0604020202020204" charset="0"/>
      <p:regular r:id="rId16"/>
    </p:embeddedFont>
    <p:embeddedFont>
      <p:font typeface="Palatino Linotype" panose="02040502050505030304" pitchFamily="18" charset="0"/>
      <p:regular r:id="rId17"/>
      <p:bold r:id="rId18"/>
      <p:italic r:id="rId19"/>
      <p:boldItalic r:id="rId20"/>
    </p:embeddedFont>
    <p:embeddedFont>
      <p:font typeface="Poppins" panose="00000500000000000000" pitchFamily="2" charset="0"/>
      <p:regular r:id="rId21"/>
      <p:bold r:id="rId22"/>
    </p:embeddedFont>
    <p:embeddedFont>
      <p:font typeface="Poppins Bold" panose="00000800000000000000" charset="0"/>
      <p:regular r:id="rId23"/>
    </p:embeddedFont>
    <p:embeddedFont>
      <p:font typeface="TT Firs Neue" panose="020B0604020202020204" charset="0"/>
      <p:regular r:id="rId24"/>
    </p:embeddedFont>
    <p:embeddedFont>
      <p:font typeface="TT Firs Neu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3A48AA-E0B8-43AF-8899-814CD077CDED}" type="doc">
      <dgm:prSet loTypeId="urn:microsoft.com/office/officeart/2005/8/layout/pyramid1" loCatId="pyramid" qsTypeId="urn:microsoft.com/office/officeart/2005/8/quickstyle/simple4" qsCatId="simple" csTypeId="urn:microsoft.com/office/officeart/2005/8/colors/accent1_1" csCatId="accent1" phldr="1"/>
      <dgm:spPr/>
      <dgm:t>
        <a:bodyPr/>
        <a:lstStyle/>
        <a:p>
          <a:endParaRPr lang="en-IN"/>
        </a:p>
      </dgm:t>
    </dgm:pt>
    <dgm:pt modelId="{4A62F2D6-19FE-47B3-92C8-C3567C3E6EB6}">
      <dgm:prSet phldrT="[Text]" phldr="0" custT="1"/>
      <dgm:spPr/>
      <dgm:t>
        <a:bodyPr/>
        <a:lstStyle/>
        <a:p>
          <a:r>
            <a:rPr lang="en-US" sz="2000">
              <a:latin typeface="TT Firs Neue" panose="020B0604020202020204" charset="0"/>
            </a:rPr>
            <a:t>Manage Services</a:t>
          </a:r>
          <a:endParaRPr lang="en-IN" sz="2000" dirty="0">
            <a:latin typeface="TT Firs Neue" panose="020B0604020202020204" charset="0"/>
          </a:endParaRPr>
        </a:p>
      </dgm:t>
    </dgm:pt>
    <dgm:pt modelId="{5CA64B92-C49A-45D1-AE9E-141BC94580C4}" type="parTrans" cxnId="{1F088979-A6F5-4078-8893-7322C9B47CA8}">
      <dgm:prSet/>
      <dgm:spPr/>
      <dgm:t>
        <a:bodyPr/>
        <a:lstStyle/>
        <a:p>
          <a:endParaRPr lang="en-IN"/>
        </a:p>
      </dgm:t>
    </dgm:pt>
    <dgm:pt modelId="{F708D6AC-EA31-4265-B1AE-E7E439EEDE36}" type="sibTrans" cxnId="{1F088979-A6F5-4078-8893-7322C9B47CA8}">
      <dgm:prSet/>
      <dgm:spPr/>
      <dgm:t>
        <a:bodyPr/>
        <a:lstStyle/>
        <a:p>
          <a:endParaRPr lang="en-IN"/>
        </a:p>
      </dgm:t>
    </dgm:pt>
    <dgm:pt modelId="{1CF8107B-07AA-4110-BC2C-A81810965C6E}">
      <dgm:prSet phldrT="[Text]" phldr="0" custT="1"/>
      <dgm:spPr/>
      <dgm:t>
        <a:bodyPr/>
        <a:lstStyle/>
        <a:p>
          <a:r>
            <a:rPr lang="en-US" sz="2000" dirty="0">
              <a:latin typeface="TT Firs Neue" panose="020B0604020202020204" charset="0"/>
            </a:rPr>
            <a:t>Manage Pack</a:t>
          </a:r>
          <a:endParaRPr lang="en-IN" sz="2000" dirty="0">
            <a:latin typeface="TT Firs Neue" panose="020B0604020202020204" charset="0"/>
          </a:endParaRPr>
        </a:p>
      </dgm:t>
    </dgm:pt>
    <dgm:pt modelId="{D0F699DA-4DD5-4646-ABDC-E7BF5E226AEA}" type="parTrans" cxnId="{61FA736C-669E-4F90-92B9-3E6701163A8C}">
      <dgm:prSet/>
      <dgm:spPr/>
      <dgm:t>
        <a:bodyPr/>
        <a:lstStyle/>
        <a:p>
          <a:endParaRPr lang="en-IN"/>
        </a:p>
      </dgm:t>
    </dgm:pt>
    <dgm:pt modelId="{C651C210-D913-4341-9993-8B5F0EAEA6B7}" type="sibTrans" cxnId="{61FA736C-669E-4F90-92B9-3E6701163A8C}">
      <dgm:prSet/>
      <dgm:spPr/>
      <dgm:t>
        <a:bodyPr/>
        <a:lstStyle/>
        <a:p>
          <a:endParaRPr lang="en-IN"/>
        </a:p>
      </dgm:t>
    </dgm:pt>
    <dgm:pt modelId="{CD087921-5287-4C0B-8259-4541B8A51B49}">
      <dgm:prSet phldrT="[Text]" phldr="0" custT="1"/>
      <dgm:spPr/>
      <dgm:t>
        <a:bodyPr/>
        <a:lstStyle/>
        <a:p>
          <a:endParaRPr lang="en-US" sz="2000" dirty="0">
            <a:latin typeface="TT Firs Neue" panose="020B0604020202020204" charset="0"/>
          </a:endParaRPr>
        </a:p>
        <a:p>
          <a:r>
            <a:rPr lang="en-US" sz="2000" dirty="0">
              <a:latin typeface="TT Firs Neue" panose="020B0604020202020204" charset="0"/>
            </a:rPr>
            <a:t>Home</a:t>
          </a:r>
          <a:endParaRPr lang="en-IN" sz="2000" dirty="0">
            <a:latin typeface="TT Firs Neue" panose="020B0604020202020204" charset="0"/>
          </a:endParaRPr>
        </a:p>
      </dgm:t>
    </dgm:pt>
    <dgm:pt modelId="{D318CEE8-17B4-4DEA-8F88-7C9005D831E7}" type="sibTrans" cxnId="{1C07DC80-3561-4068-BDA7-7A24B56FF4BC}">
      <dgm:prSet/>
      <dgm:spPr/>
      <dgm:t>
        <a:bodyPr/>
        <a:lstStyle/>
        <a:p>
          <a:endParaRPr lang="en-IN"/>
        </a:p>
      </dgm:t>
    </dgm:pt>
    <dgm:pt modelId="{921ED385-4BF9-4A74-802D-29A429FD1344}" type="parTrans" cxnId="{1C07DC80-3561-4068-BDA7-7A24B56FF4BC}">
      <dgm:prSet/>
      <dgm:spPr/>
      <dgm:t>
        <a:bodyPr/>
        <a:lstStyle/>
        <a:p>
          <a:endParaRPr lang="en-IN"/>
        </a:p>
      </dgm:t>
    </dgm:pt>
    <dgm:pt modelId="{F2A33380-542B-49D8-AB35-8C3D7C8D132C}">
      <dgm:prSet phldrT="[Text]" phldr="0" custT="1"/>
      <dgm:spPr/>
      <dgm:t>
        <a:bodyPr/>
        <a:lstStyle/>
        <a:p>
          <a:r>
            <a:rPr lang="en-US" sz="2000">
              <a:latin typeface="TT Firs Neue" panose="020B0604020202020204" charset="0"/>
            </a:rPr>
            <a:t>Book Service</a:t>
          </a:r>
          <a:endParaRPr lang="en-IN" sz="2000" dirty="0">
            <a:latin typeface="TT Firs Neue" panose="020B0604020202020204" charset="0"/>
          </a:endParaRPr>
        </a:p>
      </dgm:t>
    </dgm:pt>
    <dgm:pt modelId="{B769B967-553B-4B40-8C0E-5FDCCF50B211}" type="parTrans" cxnId="{CD30DCBC-3692-4AB1-94FD-8484F8C561CA}">
      <dgm:prSet/>
      <dgm:spPr/>
      <dgm:t>
        <a:bodyPr/>
        <a:lstStyle/>
        <a:p>
          <a:endParaRPr lang="en-IN"/>
        </a:p>
      </dgm:t>
    </dgm:pt>
    <dgm:pt modelId="{AC16BD3E-FCA1-450F-87F5-AB250CD2CC6F}" type="sibTrans" cxnId="{CD30DCBC-3692-4AB1-94FD-8484F8C561CA}">
      <dgm:prSet/>
      <dgm:spPr/>
      <dgm:t>
        <a:bodyPr/>
        <a:lstStyle/>
        <a:p>
          <a:endParaRPr lang="en-IN"/>
        </a:p>
      </dgm:t>
    </dgm:pt>
    <dgm:pt modelId="{E2073609-A663-4E5C-B37D-7B3D5F7849BB}">
      <dgm:prSet phldrT="[Text]" phldr="0" custT="1"/>
      <dgm:spPr/>
      <dgm:t>
        <a:bodyPr/>
        <a:lstStyle/>
        <a:p>
          <a:r>
            <a:rPr lang="en-US" sz="2000">
              <a:latin typeface="TT Firs Neue" panose="020B0604020202020204" charset="0"/>
            </a:rPr>
            <a:t>Log In</a:t>
          </a:r>
          <a:endParaRPr lang="en-IN" sz="2000" dirty="0">
            <a:latin typeface="TT Firs Neue" panose="020B0604020202020204" charset="0"/>
          </a:endParaRPr>
        </a:p>
      </dgm:t>
    </dgm:pt>
    <dgm:pt modelId="{82E50C2F-E186-4BF7-84CE-FA38B444B092}" type="parTrans" cxnId="{7343E519-F142-4D2F-B56F-573EB6460771}">
      <dgm:prSet/>
      <dgm:spPr/>
      <dgm:t>
        <a:bodyPr/>
        <a:lstStyle/>
        <a:p>
          <a:endParaRPr lang="en-IN"/>
        </a:p>
      </dgm:t>
    </dgm:pt>
    <dgm:pt modelId="{1225C0F8-DAD7-4B8A-ADBB-B98A3501DC2C}" type="sibTrans" cxnId="{7343E519-F142-4D2F-B56F-573EB6460771}">
      <dgm:prSet/>
      <dgm:spPr/>
      <dgm:t>
        <a:bodyPr/>
        <a:lstStyle/>
        <a:p>
          <a:endParaRPr lang="en-IN"/>
        </a:p>
      </dgm:t>
    </dgm:pt>
    <dgm:pt modelId="{FFD7C428-9D40-448B-849A-C43CE38069FD}">
      <dgm:prSet phldrT="[Text]" phldr="0" custT="1"/>
      <dgm:spPr/>
      <dgm:t>
        <a:bodyPr/>
        <a:lstStyle/>
        <a:p>
          <a:r>
            <a:rPr lang="en-US" sz="2000" dirty="0">
              <a:latin typeface="TT Firs Neue" panose="020B0604020202020204" charset="0"/>
            </a:rPr>
            <a:t>Manage Payment Process</a:t>
          </a:r>
          <a:endParaRPr lang="en-IN" sz="2000" dirty="0">
            <a:latin typeface="TT Firs Neue" panose="020B0604020202020204" charset="0"/>
          </a:endParaRPr>
        </a:p>
      </dgm:t>
    </dgm:pt>
    <dgm:pt modelId="{09B53A20-E020-4BE5-BBE5-95C8B4126CC7}" type="parTrans" cxnId="{F9A011CB-CA77-4907-A63E-E8929DDA431A}">
      <dgm:prSet/>
      <dgm:spPr/>
      <dgm:t>
        <a:bodyPr/>
        <a:lstStyle/>
        <a:p>
          <a:endParaRPr lang="en-IN"/>
        </a:p>
      </dgm:t>
    </dgm:pt>
    <dgm:pt modelId="{D779BA15-76AF-446A-BDD4-F1B5B3DAEFF5}" type="sibTrans" cxnId="{F9A011CB-CA77-4907-A63E-E8929DDA431A}">
      <dgm:prSet/>
      <dgm:spPr/>
      <dgm:t>
        <a:bodyPr/>
        <a:lstStyle/>
        <a:p>
          <a:endParaRPr lang="en-IN"/>
        </a:p>
      </dgm:t>
    </dgm:pt>
    <dgm:pt modelId="{863B5865-0472-4BF0-B536-3FA1026158D9}">
      <dgm:prSet phldrT="[Text]" phldr="0" custT="1"/>
      <dgm:spPr/>
      <dgm:t>
        <a:bodyPr/>
        <a:lstStyle/>
        <a:p>
          <a:r>
            <a:rPr lang="en-US" sz="2000" dirty="0">
              <a:latin typeface="TT Firs Neue" panose="020B0604020202020204" charset="0"/>
            </a:rPr>
            <a:t>Log Out</a:t>
          </a:r>
          <a:endParaRPr lang="en-IN" sz="2000" dirty="0">
            <a:latin typeface="TT Firs Neue" panose="020B0604020202020204" charset="0"/>
          </a:endParaRPr>
        </a:p>
      </dgm:t>
    </dgm:pt>
    <dgm:pt modelId="{28C5996B-AB04-4462-A814-27BBA7A26C9F}" type="parTrans" cxnId="{108BB33A-843A-419A-BD6C-B4DB455070FD}">
      <dgm:prSet/>
      <dgm:spPr/>
      <dgm:t>
        <a:bodyPr/>
        <a:lstStyle/>
        <a:p>
          <a:endParaRPr lang="en-IN"/>
        </a:p>
      </dgm:t>
    </dgm:pt>
    <dgm:pt modelId="{988B5911-868B-4A5F-AC1E-B33B1020C49D}" type="sibTrans" cxnId="{108BB33A-843A-419A-BD6C-B4DB455070FD}">
      <dgm:prSet/>
      <dgm:spPr/>
      <dgm:t>
        <a:bodyPr/>
        <a:lstStyle/>
        <a:p>
          <a:endParaRPr lang="en-IN"/>
        </a:p>
      </dgm:t>
    </dgm:pt>
    <dgm:pt modelId="{04F2505C-9B50-437A-8C7E-61D59991A857}" type="pres">
      <dgm:prSet presAssocID="{703A48AA-E0B8-43AF-8899-814CD077CDED}" presName="Name0" presStyleCnt="0">
        <dgm:presLayoutVars>
          <dgm:dir/>
          <dgm:animLvl val="lvl"/>
          <dgm:resizeHandles val="exact"/>
        </dgm:presLayoutVars>
      </dgm:prSet>
      <dgm:spPr/>
    </dgm:pt>
    <dgm:pt modelId="{5E7710DC-8F68-4028-BF6F-235407595BC6}" type="pres">
      <dgm:prSet presAssocID="{CD087921-5287-4C0B-8259-4541B8A51B49}" presName="Name8" presStyleCnt="0"/>
      <dgm:spPr/>
    </dgm:pt>
    <dgm:pt modelId="{CA194A08-5713-4ABC-8AEF-B2548AB0526C}" type="pres">
      <dgm:prSet presAssocID="{CD087921-5287-4C0B-8259-4541B8A51B49}" presName="level" presStyleLbl="node1" presStyleIdx="0" presStyleCnt="7">
        <dgm:presLayoutVars>
          <dgm:chMax val="1"/>
          <dgm:bulletEnabled val="1"/>
        </dgm:presLayoutVars>
      </dgm:prSet>
      <dgm:spPr/>
    </dgm:pt>
    <dgm:pt modelId="{4F41650A-6A91-4673-84E2-38B43CE3F254}" type="pres">
      <dgm:prSet presAssocID="{CD087921-5287-4C0B-8259-4541B8A51B49}" presName="levelTx" presStyleLbl="revTx" presStyleIdx="0" presStyleCnt="0">
        <dgm:presLayoutVars>
          <dgm:chMax val="1"/>
          <dgm:bulletEnabled val="1"/>
        </dgm:presLayoutVars>
      </dgm:prSet>
      <dgm:spPr/>
    </dgm:pt>
    <dgm:pt modelId="{5EF2582B-B4A0-4F1A-91D8-C5F175460DB5}" type="pres">
      <dgm:prSet presAssocID="{4A62F2D6-19FE-47B3-92C8-C3567C3E6EB6}" presName="Name8" presStyleCnt="0"/>
      <dgm:spPr/>
    </dgm:pt>
    <dgm:pt modelId="{D890502D-1D09-4E7C-ABA1-11FF69CB58AB}" type="pres">
      <dgm:prSet presAssocID="{4A62F2D6-19FE-47B3-92C8-C3567C3E6EB6}" presName="level" presStyleLbl="node1" presStyleIdx="1" presStyleCnt="7">
        <dgm:presLayoutVars>
          <dgm:chMax val="1"/>
          <dgm:bulletEnabled val="1"/>
        </dgm:presLayoutVars>
      </dgm:prSet>
      <dgm:spPr/>
    </dgm:pt>
    <dgm:pt modelId="{DB36F04A-1195-4109-A12C-209F70B8F6F0}" type="pres">
      <dgm:prSet presAssocID="{4A62F2D6-19FE-47B3-92C8-C3567C3E6EB6}" presName="levelTx" presStyleLbl="revTx" presStyleIdx="0" presStyleCnt="0">
        <dgm:presLayoutVars>
          <dgm:chMax val="1"/>
          <dgm:bulletEnabled val="1"/>
        </dgm:presLayoutVars>
      </dgm:prSet>
      <dgm:spPr/>
    </dgm:pt>
    <dgm:pt modelId="{1C125B43-3291-4894-B3C7-FD7587EC9A8E}" type="pres">
      <dgm:prSet presAssocID="{1CF8107B-07AA-4110-BC2C-A81810965C6E}" presName="Name8" presStyleCnt="0"/>
      <dgm:spPr/>
    </dgm:pt>
    <dgm:pt modelId="{B4E7CDEA-BB38-4890-AC7B-7FCE43DC4122}" type="pres">
      <dgm:prSet presAssocID="{1CF8107B-07AA-4110-BC2C-A81810965C6E}" presName="level" presStyleLbl="node1" presStyleIdx="2" presStyleCnt="7">
        <dgm:presLayoutVars>
          <dgm:chMax val="1"/>
          <dgm:bulletEnabled val="1"/>
        </dgm:presLayoutVars>
      </dgm:prSet>
      <dgm:spPr/>
    </dgm:pt>
    <dgm:pt modelId="{5EF1C8B6-26B0-43EF-900F-B81333A9B236}" type="pres">
      <dgm:prSet presAssocID="{1CF8107B-07AA-4110-BC2C-A81810965C6E}" presName="levelTx" presStyleLbl="revTx" presStyleIdx="0" presStyleCnt="0">
        <dgm:presLayoutVars>
          <dgm:chMax val="1"/>
          <dgm:bulletEnabled val="1"/>
        </dgm:presLayoutVars>
      </dgm:prSet>
      <dgm:spPr/>
    </dgm:pt>
    <dgm:pt modelId="{11F9A5FE-8C44-4FCA-897B-FE39FA36798A}" type="pres">
      <dgm:prSet presAssocID="{F2A33380-542B-49D8-AB35-8C3D7C8D132C}" presName="Name8" presStyleCnt="0"/>
      <dgm:spPr/>
    </dgm:pt>
    <dgm:pt modelId="{E2D20CEB-A59C-4DC4-B667-970CA3BBDCCD}" type="pres">
      <dgm:prSet presAssocID="{F2A33380-542B-49D8-AB35-8C3D7C8D132C}" presName="level" presStyleLbl="node1" presStyleIdx="3" presStyleCnt="7">
        <dgm:presLayoutVars>
          <dgm:chMax val="1"/>
          <dgm:bulletEnabled val="1"/>
        </dgm:presLayoutVars>
      </dgm:prSet>
      <dgm:spPr/>
    </dgm:pt>
    <dgm:pt modelId="{A1B23A3D-B120-4A42-A661-ECF621CFF280}" type="pres">
      <dgm:prSet presAssocID="{F2A33380-542B-49D8-AB35-8C3D7C8D132C}" presName="levelTx" presStyleLbl="revTx" presStyleIdx="0" presStyleCnt="0">
        <dgm:presLayoutVars>
          <dgm:chMax val="1"/>
          <dgm:bulletEnabled val="1"/>
        </dgm:presLayoutVars>
      </dgm:prSet>
      <dgm:spPr/>
    </dgm:pt>
    <dgm:pt modelId="{64880A69-5512-4E96-BE23-BBE90004ECF4}" type="pres">
      <dgm:prSet presAssocID="{E2073609-A663-4E5C-B37D-7B3D5F7849BB}" presName="Name8" presStyleCnt="0"/>
      <dgm:spPr/>
    </dgm:pt>
    <dgm:pt modelId="{B6ED2C06-BCE5-44AA-9A2E-29B7DA0C523E}" type="pres">
      <dgm:prSet presAssocID="{E2073609-A663-4E5C-B37D-7B3D5F7849BB}" presName="level" presStyleLbl="node1" presStyleIdx="4" presStyleCnt="7">
        <dgm:presLayoutVars>
          <dgm:chMax val="1"/>
          <dgm:bulletEnabled val="1"/>
        </dgm:presLayoutVars>
      </dgm:prSet>
      <dgm:spPr/>
    </dgm:pt>
    <dgm:pt modelId="{D5930821-BD4A-402E-A4ED-54D87DCE821D}" type="pres">
      <dgm:prSet presAssocID="{E2073609-A663-4E5C-B37D-7B3D5F7849BB}" presName="levelTx" presStyleLbl="revTx" presStyleIdx="0" presStyleCnt="0">
        <dgm:presLayoutVars>
          <dgm:chMax val="1"/>
          <dgm:bulletEnabled val="1"/>
        </dgm:presLayoutVars>
      </dgm:prSet>
      <dgm:spPr/>
    </dgm:pt>
    <dgm:pt modelId="{3ABD2E7C-DADA-4BA5-8C54-7C4CD1C772A8}" type="pres">
      <dgm:prSet presAssocID="{FFD7C428-9D40-448B-849A-C43CE38069FD}" presName="Name8" presStyleCnt="0"/>
      <dgm:spPr/>
    </dgm:pt>
    <dgm:pt modelId="{99603A91-52AA-4A11-869A-B5D378C116A4}" type="pres">
      <dgm:prSet presAssocID="{FFD7C428-9D40-448B-849A-C43CE38069FD}" presName="level" presStyleLbl="node1" presStyleIdx="5" presStyleCnt="7">
        <dgm:presLayoutVars>
          <dgm:chMax val="1"/>
          <dgm:bulletEnabled val="1"/>
        </dgm:presLayoutVars>
      </dgm:prSet>
      <dgm:spPr/>
    </dgm:pt>
    <dgm:pt modelId="{8D3454CF-645D-4C77-AD4F-99C6B12BC558}" type="pres">
      <dgm:prSet presAssocID="{FFD7C428-9D40-448B-849A-C43CE38069FD}" presName="levelTx" presStyleLbl="revTx" presStyleIdx="0" presStyleCnt="0">
        <dgm:presLayoutVars>
          <dgm:chMax val="1"/>
          <dgm:bulletEnabled val="1"/>
        </dgm:presLayoutVars>
      </dgm:prSet>
      <dgm:spPr/>
    </dgm:pt>
    <dgm:pt modelId="{8A03B81E-5E42-4549-ADB2-CDE3EBBCC098}" type="pres">
      <dgm:prSet presAssocID="{863B5865-0472-4BF0-B536-3FA1026158D9}" presName="Name8" presStyleCnt="0"/>
      <dgm:spPr/>
    </dgm:pt>
    <dgm:pt modelId="{DD55D9C8-55AD-4A94-A917-63EBFF3E9F1B}" type="pres">
      <dgm:prSet presAssocID="{863B5865-0472-4BF0-B536-3FA1026158D9}" presName="level" presStyleLbl="node1" presStyleIdx="6" presStyleCnt="7">
        <dgm:presLayoutVars>
          <dgm:chMax val="1"/>
          <dgm:bulletEnabled val="1"/>
        </dgm:presLayoutVars>
      </dgm:prSet>
      <dgm:spPr/>
    </dgm:pt>
    <dgm:pt modelId="{84A74EA0-77F1-4CB8-A512-5CC1B6DC33E3}" type="pres">
      <dgm:prSet presAssocID="{863B5865-0472-4BF0-B536-3FA1026158D9}" presName="levelTx" presStyleLbl="revTx" presStyleIdx="0" presStyleCnt="0">
        <dgm:presLayoutVars>
          <dgm:chMax val="1"/>
          <dgm:bulletEnabled val="1"/>
        </dgm:presLayoutVars>
      </dgm:prSet>
      <dgm:spPr/>
    </dgm:pt>
  </dgm:ptLst>
  <dgm:cxnLst>
    <dgm:cxn modelId="{24654200-6D3A-42EB-8E4E-0E22702C8963}" type="presOf" srcId="{4A62F2D6-19FE-47B3-92C8-C3567C3E6EB6}" destId="{D890502D-1D09-4E7C-ABA1-11FF69CB58AB}" srcOrd="0" destOrd="0" presId="urn:microsoft.com/office/officeart/2005/8/layout/pyramid1"/>
    <dgm:cxn modelId="{CB639A0C-B09D-4110-9F2F-8A6711461DEF}" type="presOf" srcId="{863B5865-0472-4BF0-B536-3FA1026158D9}" destId="{84A74EA0-77F1-4CB8-A512-5CC1B6DC33E3}" srcOrd="1" destOrd="0" presId="urn:microsoft.com/office/officeart/2005/8/layout/pyramid1"/>
    <dgm:cxn modelId="{7343E519-F142-4D2F-B56F-573EB6460771}" srcId="{703A48AA-E0B8-43AF-8899-814CD077CDED}" destId="{E2073609-A663-4E5C-B37D-7B3D5F7849BB}" srcOrd="4" destOrd="0" parTransId="{82E50C2F-E186-4BF7-84CE-FA38B444B092}" sibTransId="{1225C0F8-DAD7-4B8A-ADBB-B98A3501DC2C}"/>
    <dgm:cxn modelId="{EF7BEB25-DEA6-46FB-86EE-FBD56E854BE7}" type="presOf" srcId="{E2073609-A663-4E5C-B37D-7B3D5F7849BB}" destId="{B6ED2C06-BCE5-44AA-9A2E-29B7DA0C523E}" srcOrd="0" destOrd="0" presId="urn:microsoft.com/office/officeart/2005/8/layout/pyramid1"/>
    <dgm:cxn modelId="{76256230-8C77-423E-A650-8DE7EEAC17F2}" type="presOf" srcId="{703A48AA-E0B8-43AF-8899-814CD077CDED}" destId="{04F2505C-9B50-437A-8C7E-61D59991A857}" srcOrd="0" destOrd="0" presId="urn:microsoft.com/office/officeart/2005/8/layout/pyramid1"/>
    <dgm:cxn modelId="{108BB33A-843A-419A-BD6C-B4DB455070FD}" srcId="{703A48AA-E0B8-43AF-8899-814CD077CDED}" destId="{863B5865-0472-4BF0-B536-3FA1026158D9}" srcOrd="6" destOrd="0" parTransId="{28C5996B-AB04-4462-A814-27BBA7A26C9F}" sibTransId="{988B5911-868B-4A5F-AC1E-B33B1020C49D}"/>
    <dgm:cxn modelId="{359B6267-4D0D-483B-AF9D-0B032620E3A2}" type="presOf" srcId="{E2073609-A663-4E5C-B37D-7B3D5F7849BB}" destId="{D5930821-BD4A-402E-A4ED-54D87DCE821D}" srcOrd="1" destOrd="0" presId="urn:microsoft.com/office/officeart/2005/8/layout/pyramid1"/>
    <dgm:cxn modelId="{61FA736C-669E-4F90-92B9-3E6701163A8C}" srcId="{703A48AA-E0B8-43AF-8899-814CD077CDED}" destId="{1CF8107B-07AA-4110-BC2C-A81810965C6E}" srcOrd="2" destOrd="0" parTransId="{D0F699DA-4DD5-4646-ABDC-E7BF5E226AEA}" sibTransId="{C651C210-D913-4341-9993-8B5F0EAEA6B7}"/>
    <dgm:cxn modelId="{00F9054F-DB58-4AD1-A2E9-955DAB78EF1C}" type="presOf" srcId="{F2A33380-542B-49D8-AB35-8C3D7C8D132C}" destId="{A1B23A3D-B120-4A42-A661-ECF621CFF280}" srcOrd="1" destOrd="0" presId="urn:microsoft.com/office/officeart/2005/8/layout/pyramid1"/>
    <dgm:cxn modelId="{874B3E79-A47C-4C52-A32E-A0C642B7B0D1}" type="presOf" srcId="{1CF8107B-07AA-4110-BC2C-A81810965C6E}" destId="{5EF1C8B6-26B0-43EF-900F-B81333A9B236}" srcOrd="1" destOrd="0" presId="urn:microsoft.com/office/officeart/2005/8/layout/pyramid1"/>
    <dgm:cxn modelId="{1F088979-A6F5-4078-8893-7322C9B47CA8}" srcId="{703A48AA-E0B8-43AF-8899-814CD077CDED}" destId="{4A62F2D6-19FE-47B3-92C8-C3567C3E6EB6}" srcOrd="1" destOrd="0" parTransId="{5CA64B92-C49A-45D1-AE9E-141BC94580C4}" sibTransId="{F708D6AC-EA31-4265-B1AE-E7E439EEDE36}"/>
    <dgm:cxn modelId="{1C07DC80-3561-4068-BDA7-7A24B56FF4BC}" srcId="{703A48AA-E0B8-43AF-8899-814CD077CDED}" destId="{CD087921-5287-4C0B-8259-4541B8A51B49}" srcOrd="0" destOrd="0" parTransId="{921ED385-4BF9-4A74-802D-29A429FD1344}" sibTransId="{D318CEE8-17B4-4DEA-8F88-7C9005D831E7}"/>
    <dgm:cxn modelId="{D2EC0582-C48C-47B7-89BB-8B879E43A4F1}" type="presOf" srcId="{FFD7C428-9D40-448B-849A-C43CE38069FD}" destId="{8D3454CF-645D-4C77-AD4F-99C6B12BC558}" srcOrd="1" destOrd="0" presId="urn:microsoft.com/office/officeart/2005/8/layout/pyramid1"/>
    <dgm:cxn modelId="{CD066C84-2949-46F4-8CC4-84A713E5EA2C}" type="presOf" srcId="{F2A33380-542B-49D8-AB35-8C3D7C8D132C}" destId="{E2D20CEB-A59C-4DC4-B667-970CA3BBDCCD}" srcOrd="0" destOrd="0" presId="urn:microsoft.com/office/officeart/2005/8/layout/pyramid1"/>
    <dgm:cxn modelId="{EE16CE9C-1B76-4C7D-B3A9-181521787AE7}" type="presOf" srcId="{1CF8107B-07AA-4110-BC2C-A81810965C6E}" destId="{B4E7CDEA-BB38-4890-AC7B-7FCE43DC4122}" srcOrd="0" destOrd="0" presId="urn:microsoft.com/office/officeart/2005/8/layout/pyramid1"/>
    <dgm:cxn modelId="{36AAA0AC-3D80-407C-BB44-FFAD825918DC}" type="presOf" srcId="{4A62F2D6-19FE-47B3-92C8-C3567C3E6EB6}" destId="{DB36F04A-1195-4109-A12C-209F70B8F6F0}" srcOrd="1" destOrd="0" presId="urn:microsoft.com/office/officeart/2005/8/layout/pyramid1"/>
    <dgm:cxn modelId="{79DADDB1-EE69-4489-A886-EE80B6795F3F}" type="presOf" srcId="{CD087921-5287-4C0B-8259-4541B8A51B49}" destId="{CA194A08-5713-4ABC-8AEF-B2548AB0526C}" srcOrd="0" destOrd="0" presId="urn:microsoft.com/office/officeart/2005/8/layout/pyramid1"/>
    <dgm:cxn modelId="{E910F4B4-EE72-49B3-B838-2314BC64E7D5}" type="presOf" srcId="{CD087921-5287-4C0B-8259-4541B8A51B49}" destId="{4F41650A-6A91-4673-84E2-38B43CE3F254}" srcOrd="1" destOrd="0" presId="urn:microsoft.com/office/officeart/2005/8/layout/pyramid1"/>
    <dgm:cxn modelId="{CD30DCBC-3692-4AB1-94FD-8484F8C561CA}" srcId="{703A48AA-E0B8-43AF-8899-814CD077CDED}" destId="{F2A33380-542B-49D8-AB35-8C3D7C8D132C}" srcOrd="3" destOrd="0" parTransId="{B769B967-553B-4B40-8C0E-5FDCCF50B211}" sibTransId="{AC16BD3E-FCA1-450F-87F5-AB250CD2CC6F}"/>
    <dgm:cxn modelId="{F9A011CB-CA77-4907-A63E-E8929DDA431A}" srcId="{703A48AA-E0B8-43AF-8899-814CD077CDED}" destId="{FFD7C428-9D40-448B-849A-C43CE38069FD}" srcOrd="5" destOrd="0" parTransId="{09B53A20-E020-4BE5-BBE5-95C8B4126CC7}" sibTransId="{D779BA15-76AF-446A-BDD4-F1B5B3DAEFF5}"/>
    <dgm:cxn modelId="{9B9576D1-8EBF-4C8E-B276-B2AE78247926}" type="presOf" srcId="{863B5865-0472-4BF0-B536-3FA1026158D9}" destId="{DD55D9C8-55AD-4A94-A917-63EBFF3E9F1B}" srcOrd="0" destOrd="0" presId="urn:microsoft.com/office/officeart/2005/8/layout/pyramid1"/>
    <dgm:cxn modelId="{3CE8D6F6-BC64-4403-910A-488DDBAB7198}" type="presOf" srcId="{FFD7C428-9D40-448B-849A-C43CE38069FD}" destId="{99603A91-52AA-4A11-869A-B5D378C116A4}" srcOrd="0" destOrd="0" presId="urn:microsoft.com/office/officeart/2005/8/layout/pyramid1"/>
    <dgm:cxn modelId="{A883C681-ACA1-4548-BD20-6F3CF40BA218}" type="presParOf" srcId="{04F2505C-9B50-437A-8C7E-61D59991A857}" destId="{5E7710DC-8F68-4028-BF6F-235407595BC6}" srcOrd="0" destOrd="0" presId="urn:microsoft.com/office/officeart/2005/8/layout/pyramid1"/>
    <dgm:cxn modelId="{D5E254FD-8318-4F5D-915B-B364C666A43B}" type="presParOf" srcId="{5E7710DC-8F68-4028-BF6F-235407595BC6}" destId="{CA194A08-5713-4ABC-8AEF-B2548AB0526C}" srcOrd="0" destOrd="0" presId="urn:microsoft.com/office/officeart/2005/8/layout/pyramid1"/>
    <dgm:cxn modelId="{23DF72A0-ED03-4E16-AB0F-FCE5F6779360}" type="presParOf" srcId="{5E7710DC-8F68-4028-BF6F-235407595BC6}" destId="{4F41650A-6A91-4673-84E2-38B43CE3F254}" srcOrd="1" destOrd="0" presId="urn:microsoft.com/office/officeart/2005/8/layout/pyramid1"/>
    <dgm:cxn modelId="{AB022330-79F6-41F4-96C7-A8FCE0E25A8D}" type="presParOf" srcId="{04F2505C-9B50-437A-8C7E-61D59991A857}" destId="{5EF2582B-B4A0-4F1A-91D8-C5F175460DB5}" srcOrd="1" destOrd="0" presId="urn:microsoft.com/office/officeart/2005/8/layout/pyramid1"/>
    <dgm:cxn modelId="{0BFDDA70-5E4D-4063-9176-01527AE388E7}" type="presParOf" srcId="{5EF2582B-B4A0-4F1A-91D8-C5F175460DB5}" destId="{D890502D-1D09-4E7C-ABA1-11FF69CB58AB}" srcOrd="0" destOrd="0" presId="urn:microsoft.com/office/officeart/2005/8/layout/pyramid1"/>
    <dgm:cxn modelId="{3ABE0999-7715-42F4-A86A-807FFC6D25B9}" type="presParOf" srcId="{5EF2582B-B4A0-4F1A-91D8-C5F175460DB5}" destId="{DB36F04A-1195-4109-A12C-209F70B8F6F0}" srcOrd="1" destOrd="0" presId="urn:microsoft.com/office/officeart/2005/8/layout/pyramid1"/>
    <dgm:cxn modelId="{12F00977-DC61-487A-9BE5-46F65BA4894C}" type="presParOf" srcId="{04F2505C-9B50-437A-8C7E-61D59991A857}" destId="{1C125B43-3291-4894-B3C7-FD7587EC9A8E}" srcOrd="2" destOrd="0" presId="urn:microsoft.com/office/officeart/2005/8/layout/pyramid1"/>
    <dgm:cxn modelId="{119D3CE2-30DF-42D5-AF30-CCD616EE65FC}" type="presParOf" srcId="{1C125B43-3291-4894-B3C7-FD7587EC9A8E}" destId="{B4E7CDEA-BB38-4890-AC7B-7FCE43DC4122}" srcOrd="0" destOrd="0" presId="urn:microsoft.com/office/officeart/2005/8/layout/pyramid1"/>
    <dgm:cxn modelId="{5DD00DC5-79DE-43CA-9207-E09C243ACBF4}" type="presParOf" srcId="{1C125B43-3291-4894-B3C7-FD7587EC9A8E}" destId="{5EF1C8B6-26B0-43EF-900F-B81333A9B236}" srcOrd="1" destOrd="0" presId="urn:microsoft.com/office/officeart/2005/8/layout/pyramid1"/>
    <dgm:cxn modelId="{3B0C429B-D56B-4E31-BD61-44018AC071A7}" type="presParOf" srcId="{04F2505C-9B50-437A-8C7E-61D59991A857}" destId="{11F9A5FE-8C44-4FCA-897B-FE39FA36798A}" srcOrd="3" destOrd="0" presId="urn:microsoft.com/office/officeart/2005/8/layout/pyramid1"/>
    <dgm:cxn modelId="{768F65FB-C9A9-4411-8DD5-7E96C6B963FD}" type="presParOf" srcId="{11F9A5FE-8C44-4FCA-897B-FE39FA36798A}" destId="{E2D20CEB-A59C-4DC4-B667-970CA3BBDCCD}" srcOrd="0" destOrd="0" presId="urn:microsoft.com/office/officeart/2005/8/layout/pyramid1"/>
    <dgm:cxn modelId="{42A96138-B5D5-4B99-8CFE-9FE90AA785ED}" type="presParOf" srcId="{11F9A5FE-8C44-4FCA-897B-FE39FA36798A}" destId="{A1B23A3D-B120-4A42-A661-ECF621CFF280}" srcOrd="1" destOrd="0" presId="urn:microsoft.com/office/officeart/2005/8/layout/pyramid1"/>
    <dgm:cxn modelId="{5E0E38AC-EEC0-4580-AA53-D224E5F78ABC}" type="presParOf" srcId="{04F2505C-9B50-437A-8C7E-61D59991A857}" destId="{64880A69-5512-4E96-BE23-BBE90004ECF4}" srcOrd="4" destOrd="0" presId="urn:microsoft.com/office/officeart/2005/8/layout/pyramid1"/>
    <dgm:cxn modelId="{14AD2DBB-5808-42BA-A068-4D8D1B74C0FE}" type="presParOf" srcId="{64880A69-5512-4E96-BE23-BBE90004ECF4}" destId="{B6ED2C06-BCE5-44AA-9A2E-29B7DA0C523E}" srcOrd="0" destOrd="0" presId="urn:microsoft.com/office/officeart/2005/8/layout/pyramid1"/>
    <dgm:cxn modelId="{E6D892F7-ACD7-4AE3-897D-A4DE0853F7C9}" type="presParOf" srcId="{64880A69-5512-4E96-BE23-BBE90004ECF4}" destId="{D5930821-BD4A-402E-A4ED-54D87DCE821D}" srcOrd="1" destOrd="0" presId="urn:microsoft.com/office/officeart/2005/8/layout/pyramid1"/>
    <dgm:cxn modelId="{17B693B1-5679-4A1D-84CF-39C18E467E70}" type="presParOf" srcId="{04F2505C-9B50-437A-8C7E-61D59991A857}" destId="{3ABD2E7C-DADA-4BA5-8C54-7C4CD1C772A8}" srcOrd="5" destOrd="0" presId="urn:microsoft.com/office/officeart/2005/8/layout/pyramid1"/>
    <dgm:cxn modelId="{2D118FF5-D3B3-4B11-B528-234C5A29A7CA}" type="presParOf" srcId="{3ABD2E7C-DADA-4BA5-8C54-7C4CD1C772A8}" destId="{99603A91-52AA-4A11-869A-B5D378C116A4}" srcOrd="0" destOrd="0" presId="urn:microsoft.com/office/officeart/2005/8/layout/pyramid1"/>
    <dgm:cxn modelId="{B1EF706D-C3D4-44C4-BC72-F78E6622FB0A}" type="presParOf" srcId="{3ABD2E7C-DADA-4BA5-8C54-7C4CD1C772A8}" destId="{8D3454CF-645D-4C77-AD4F-99C6B12BC558}" srcOrd="1" destOrd="0" presId="urn:microsoft.com/office/officeart/2005/8/layout/pyramid1"/>
    <dgm:cxn modelId="{BEF57760-DD7B-4F94-8A95-48A3B4994CB9}" type="presParOf" srcId="{04F2505C-9B50-437A-8C7E-61D59991A857}" destId="{8A03B81E-5E42-4549-ADB2-CDE3EBBCC098}" srcOrd="6" destOrd="0" presId="urn:microsoft.com/office/officeart/2005/8/layout/pyramid1"/>
    <dgm:cxn modelId="{9DEDAF72-E190-41C5-BADC-2CF3AF6956AE}" type="presParOf" srcId="{8A03B81E-5E42-4549-ADB2-CDE3EBBCC098}" destId="{DD55D9C8-55AD-4A94-A917-63EBFF3E9F1B}" srcOrd="0" destOrd="0" presId="urn:microsoft.com/office/officeart/2005/8/layout/pyramid1"/>
    <dgm:cxn modelId="{6049624E-CDF9-45FA-B252-7044331723F5}" type="presParOf" srcId="{8A03B81E-5E42-4549-ADB2-CDE3EBBCC098}" destId="{84A74EA0-77F1-4CB8-A512-5CC1B6DC33E3}"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A48AA-E0B8-43AF-8899-814CD077CDED}" type="doc">
      <dgm:prSet loTypeId="urn:microsoft.com/office/officeart/2005/8/layout/pyramid1" loCatId="pyramid" qsTypeId="urn:microsoft.com/office/officeart/2005/8/quickstyle/simple4" qsCatId="simple" csTypeId="urn:microsoft.com/office/officeart/2005/8/colors/accent1_1" csCatId="accent1" phldr="1"/>
      <dgm:spPr/>
      <dgm:t>
        <a:bodyPr/>
        <a:lstStyle/>
        <a:p>
          <a:endParaRPr lang="en-IN"/>
        </a:p>
      </dgm:t>
    </dgm:pt>
    <dgm:pt modelId="{CD087921-5287-4C0B-8259-4541B8A51B49}">
      <dgm:prSet phldrT="[Text]" phldr="0" custT="1"/>
      <dgm:spPr/>
      <dgm:t>
        <a:bodyPr/>
        <a:lstStyle/>
        <a:p>
          <a:endParaRPr lang="en-US" sz="2000" dirty="0">
            <a:latin typeface="TT Firs Neue" panose="020B0604020202020204" charset="0"/>
          </a:endParaRPr>
        </a:p>
        <a:p>
          <a:r>
            <a:rPr lang="en-IN" sz="2000">
              <a:latin typeface="TT Firs Neue" panose="020B0604020202020204" charset="0"/>
            </a:rPr>
            <a:t>Services</a:t>
          </a:r>
          <a:endParaRPr lang="en-IN" sz="2000" dirty="0">
            <a:latin typeface="TT Firs Neue" panose="020B0604020202020204" charset="0"/>
          </a:endParaRPr>
        </a:p>
      </dgm:t>
    </dgm:pt>
    <dgm:pt modelId="{D318CEE8-17B4-4DEA-8F88-7C9005D831E7}" type="sibTrans" cxnId="{1C07DC80-3561-4068-BDA7-7A24B56FF4BC}">
      <dgm:prSet/>
      <dgm:spPr/>
      <dgm:t>
        <a:bodyPr/>
        <a:lstStyle/>
        <a:p>
          <a:endParaRPr lang="en-IN"/>
        </a:p>
      </dgm:t>
    </dgm:pt>
    <dgm:pt modelId="{921ED385-4BF9-4A74-802D-29A429FD1344}" type="parTrans" cxnId="{1C07DC80-3561-4068-BDA7-7A24B56FF4BC}">
      <dgm:prSet/>
      <dgm:spPr/>
      <dgm:t>
        <a:bodyPr/>
        <a:lstStyle/>
        <a:p>
          <a:endParaRPr lang="en-IN"/>
        </a:p>
      </dgm:t>
    </dgm:pt>
    <dgm:pt modelId="{F2A33380-542B-49D8-AB35-8C3D7C8D132C}">
      <dgm:prSet phldrT="[Text]" phldr="0" custT="1"/>
      <dgm:spPr/>
      <dgm:t>
        <a:bodyPr/>
        <a:lstStyle/>
        <a:p>
          <a:r>
            <a:rPr lang="en-US" sz="2000" dirty="0">
              <a:latin typeface="TT Firs Neue" panose="020B0604020202020204" charset="0"/>
            </a:rPr>
            <a:t>Book Service</a:t>
          </a:r>
          <a:endParaRPr lang="en-IN" sz="2000" dirty="0">
            <a:latin typeface="TT Firs Neue" panose="020B0604020202020204" charset="0"/>
          </a:endParaRPr>
        </a:p>
      </dgm:t>
    </dgm:pt>
    <dgm:pt modelId="{B769B967-553B-4B40-8C0E-5FDCCF50B211}" type="parTrans" cxnId="{CD30DCBC-3692-4AB1-94FD-8484F8C561CA}">
      <dgm:prSet/>
      <dgm:spPr/>
      <dgm:t>
        <a:bodyPr/>
        <a:lstStyle/>
        <a:p>
          <a:endParaRPr lang="en-IN"/>
        </a:p>
      </dgm:t>
    </dgm:pt>
    <dgm:pt modelId="{AC16BD3E-FCA1-450F-87F5-AB250CD2CC6F}" type="sibTrans" cxnId="{CD30DCBC-3692-4AB1-94FD-8484F8C561CA}">
      <dgm:prSet/>
      <dgm:spPr/>
      <dgm:t>
        <a:bodyPr/>
        <a:lstStyle/>
        <a:p>
          <a:endParaRPr lang="en-IN"/>
        </a:p>
      </dgm:t>
    </dgm:pt>
    <dgm:pt modelId="{E2073609-A663-4E5C-B37D-7B3D5F7849BB}">
      <dgm:prSet phldrT="[Text]" phldr="0" custT="1"/>
      <dgm:spPr/>
      <dgm:t>
        <a:bodyPr/>
        <a:lstStyle/>
        <a:p>
          <a:r>
            <a:rPr lang="en-US" sz="2000">
              <a:latin typeface="TT Firs Neue" panose="020B0604020202020204" charset="0"/>
            </a:rPr>
            <a:t>Sign </a:t>
          </a:r>
          <a:r>
            <a:rPr lang="en-US" sz="2000" dirty="0">
              <a:latin typeface="TT Firs Neue" panose="020B0604020202020204" charset="0"/>
            </a:rPr>
            <a:t>In</a:t>
          </a:r>
          <a:endParaRPr lang="en-IN" sz="2000" dirty="0">
            <a:latin typeface="TT Firs Neue" panose="020B0604020202020204" charset="0"/>
          </a:endParaRPr>
        </a:p>
      </dgm:t>
    </dgm:pt>
    <dgm:pt modelId="{82E50C2F-E186-4BF7-84CE-FA38B444B092}" type="parTrans" cxnId="{7343E519-F142-4D2F-B56F-573EB6460771}">
      <dgm:prSet/>
      <dgm:spPr/>
      <dgm:t>
        <a:bodyPr/>
        <a:lstStyle/>
        <a:p>
          <a:endParaRPr lang="en-IN"/>
        </a:p>
      </dgm:t>
    </dgm:pt>
    <dgm:pt modelId="{1225C0F8-DAD7-4B8A-ADBB-B98A3501DC2C}" type="sibTrans" cxnId="{7343E519-F142-4D2F-B56F-573EB6460771}">
      <dgm:prSet/>
      <dgm:spPr/>
      <dgm:t>
        <a:bodyPr/>
        <a:lstStyle/>
        <a:p>
          <a:endParaRPr lang="en-IN"/>
        </a:p>
      </dgm:t>
    </dgm:pt>
    <dgm:pt modelId="{FFD7C428-9D40-448B-849A-C43CE38069FD}">
      <dgm:prSet phldrT="[Text]" phldr="0" custT="1"/>
      <dgm:spPr/>
      <dgm:t>
        <a:bodyPr/>
        <a:lstStyle/>
        <a:p>
          <a:r>
            <a:rPr lang="en-US" sz="2000" dirty="0">
              <a:latin typeface="TT Firs Neue" panose="020B0604020202020204" charset="0"/>
            </a:rPr>
            <a:t>Payment Process</a:t>
          </a:r>
          <a:endParaRPr lang="en-IN" sz="2000" dirty="0">
            <a:latin typeface="TT Firs Neue" panose="020B0604020202020204" charset="0"/>
          </a:endParaRPr>
        </a:p>
      </dgm:t>
    </dgm:pt>
    <dgm:pt modelId="{09B53A20-E020-4BE5-BBE5-95C8B4126CC7}" type="parTrans" cxnId="{F9A011CB-CA77-4907-A63E-E8929DDA431A}">
      <dgm:prSet/>
      <dgm:spPr/>
      <dgm:t>
        <a:bodyPr/>
        <a:lstStyle/>
        <a:p>
          <a:endParaRPr lang="en-IN"/>
        </a:p>
      </dgm:t>
    </dgm:pt>
    <dgm:pt modelId="{D779BA15-76AF-446A-BDD4-F1B5B3DAEFF5}" type="sibTrans" cxnId="{F9A011CB-CA77-4907-A63E-E8929DDA431A}">
      <dgm:prSet/>
      <dgm:spPr/>
      <dgm:t>
        <a:bodyPr/>
        <a:lstStyle/>
        <a:p>
          <a:endParaRPr lang="en-IN"/>
        </a:p>
      </dgm:t>
    </dgm:pt>
    <dgm:pt modelId="{863B5865-0472-4BF0-B536-3FA1026158D9}">
      <dgm:prSet phldrT="[Text]" phldr="0" custT="1"/>
      <dgm:spPr/>
      <dgm:t>
        <a:bodyPr/>
        <a:lstStyle/>
        <a:p>
          <a:r>
            <a:rPr lang="en-US" sz="2000" dirty="0">
              <a:latin typeface="TT Firs Neue" panose="020B0604020202020204" charset="0"/>
            </a:rPr>
            <a:t>Sign Out</a:t>
          </a:r>
          <a:endParaRPr lang="en-IN" sz="2000" dirty="0">
            <a:latin typeface="TT Firs Neue" panose="020B0604020202020204" charset="0"/>
          </a:endParaRPr>
        </a:p>
      </dgm:t>
    </dgm:pt>
    <dgm:pt modelId="{28C5996B-AB04-4462-A814-27BBA7A26C9F}" type="parTrans" cxnId="{108BB33A-843A-419A-BD6C-B4DB455070FD}">
      <dgm:prSet/>
      <dgm:spPr/>
      <dgm:t>
        <a:bodyPr/>
        <a:lstStyle/>
        <a:p>
          <a:endParaRPr lang="en-IN"/>
        </a:p>
      </dgm:t>
    </dgm:pt>
    <dgm:pt modelId="{988B5911-868B-4A5F-AC1E-B33B1020C49D}" type="sibTrans" cxnId="{108BB33A-843A-419A-BD6C-B4DB455070FD}">
      <dgm:prSet/>
      <dgm:spPr/>
      <dgm:t>
        <a:bodyPr/>
        <a:lstStyle/>
        <a:p>
          <a:endParaRPr lang="en-IN"/>
        </a:p>
      </dgm:t>
    </dgm:pt>
    <dgm:pt modelId="{9B3157FA-44FF-4A9A-ABCC-7D6F754706C6}">
      <dgm:prSet phldrT="[Text]" phldr="0" custT="1"/>
      <dgm:spPr/>
      <dgm:t>
        <a:bodyPr/>
        <a:lstStyle/>
        <a:p>
          <a:r>
            <a:rPr lang="en-US" sz="2000">
              <a:latin typeface="TT Firs Neue" panose="020B0604020202020204" charset="0"/>
            </a:rPr>
            <a:t>Add pack</a:t>
          </a:r>
          <a:endParaRPr lang="en-IN" sz="2000" dirty="0">
            <a:latin typeface="TT Firs Neue" panose="020B0604020202020204" charset="0"/>
          </a:endParaRPr>
        </a:p>
      </dgm:t>
    </dgm:pt>
    <dgm:pt modelId="{9CCE6FDA-F732-4116-98EE-6DEFF3AEC75C}" type="parTrans" cxnId="{5BC1B997-D0D0-409A-B2E4-016F36ADA40C}">
      <dgm:prSet/>
      <dgm:spPr/>
      <dgm:t>
        <a:bodyPr/>
        <a:lstStyle/>
        <a:p>
          <a:endParaRPr lang="en-IN"/>
        </a:p>
      </dgm:t>
    </dgm:pt>
    <dgm:pt modelId="{A7214703-009F-492C-8C38-150296550EC1}" type="sibTrans" cxnId="{5BC1B997-D0D0-409A-B2E4-016F36ADA40C}">
      <dgm:prSet/>
      <dgm:spPr/>
      <dgm:t>
        <a:bodyPr/>
        <a:lstStyle/>
        <a:p>
          <a:endParaRPr lang="en-IN"/>
        </a:p>
      </dgm:t>
    </dgm:pt>
    <dgm:pt modelId="{04F2505C-9B50-437A-8C7E-61D59991A857}" type="pres">
      <dgm:prSet presAssocID="{703A48AA-E0B8-43AF-8899-814CD077CDED}" presName="Name0" presStyleCnt="0">
        <dgm:presLayoutVars>
          <dgm:dir/>
          <dgm:animLvl val="lvl"/>
          <dgm:resizeHandles val="exact"/>
        </dgm:presLayoutVars>
      </dgm:prSet>
      <dgm:spPr/>
    </dgm:pt>
    <dgm:pt modelId="{5E7710DC-8F68-4028-BF6F-235407595BC6}" type="pres">
      <dgm:prSet presAssocID="{CD087921-5287-4C0B-8259-4541B8A51B49}" presName="Name8" presStyleCnt="0"/>
      <dgm:spPr/>
    </dgm:pt>
    <dgm:pt modelId="{CA194A08-5713-4ABC-8AEF-B2548AB0526C}" type="pres">
      <dgm:prSet presAssocID="{CD087921-5287-4C0B-8259-4541B8A51B49}" presName="level" presStyleLbl="node1" presStyleIdx="0" presStyleCnt="6">
        <dgm:presLayoutVars>
          <dgm:chMax val="1"/>
          <dgm:bulletEnabled val="1"/>
        </dgm:presLayoutVars>
      </dgm:prSet>
      <dgm:spPr/>
    </dgm:pt>
    <dgm:pt modelId="{4F41650A-6A91-4673-84E2-38B43CE3F254}" type="pres">
      <dgm:prSet presAssocID="{CD087921-5287-4C0B-8259-4541B8A51B49}" presName="levelTx" presStyleLbl="revTx" presStyleIdx="0" presStyleCnt="0">
        <dgm:presLayoutVars>
          <dgm:chMax val="1"/>
          <dgm:bulletEnabled val="1"/>
        </dgm:presLayoutVars>
      </dgm:prSet>
      <dgm:spPr/>
    </dgm:pt>
    <dgm:pt modelId="{A1C201F0-660C-476E-B2F4-5CDDC9DE9074}" type="pres">
      <dgm:prSet presAssocID="{9B3157FA-44FF-4A9A-ABCC-7D6F754706C6}" presName="Name8" presStyleCnt="0"/>
      <dgm:spPr/>
    </dgm:pt>
    <dgm:pt modelId="{94EB025C-ADAD-4BD1-9CD8-938C7C9DED3A}" type="pres">
      <dgm:prSet presAssocID="{9B3157FA-44FF-4A9A-ABCC-7D6F754706C6}" presName="level" presStyleLbl="node1" presStyleIdx="1" presStyleCnt="6">
        <dgm:presLayoutVars>
          <dgm:chMax val="1"/>
          <dgm:bulletEnabled val="1"/>
        </dgm:presLayoutVars>
      </dgm:prSet>
      <dgm:spPr/>
    </dgm:pt>
    <dgm:pt modelId="{B2590F21-D1FF-4318-BAD8-A07ADF13DFEB}" type="pres">
      <dgm:prSet presAssocID="{9B3157FA-44FF-4A9A-ABCC-7D6F754706C6}" presName="levelTx" presStyleLbl="revTx" presStyleIdx="0" presStyleCnt="0">
        <dgm:presLayoutVars>
          <dgm:chMax val="1"/>
          <dgm:bulletEnabled val="1"/>
        </dgm:presLayoutVars>
      </dgm:prSet>
      <dgm:spPr/>
    </dgm:pt>
    <dgm:pt modelId="{11F9A5FE-8C44-4FCA-897B-FE39FA36798A}" type="pres">
      <dgm:prSet presAssocID="{F2A33380-542B-49D8-AB35-8C3D7C8D132C}" presName="Name8" presStyleCnt="0"/>
      <dgm:spPr/>
    </dgm:pt>
    <dgm:pt modelId="{E2D20CEB-A59C-4DC4-B667-970CA3BBDCCD}" type="pres">
      <dgm:prSet presAssocID="{F2A33380-542B-49D8-AB35-8C3D7C8D132C}" presName="level" presStyleLbl="node1" presStyleIdx="2" presStyleCnt="6">
        <dgm:presLayoutVars>
          <dgm:chMax val="1"/>
          <dgm:bulletEnabled val="1"/>
        </dgm:presLayoutVars>
      </dgm:prSet>
      <dgm:spPr/>
    </dgm:pt>
    <dgm:pt modelId="{A1B23A3D-B120-4A42-A661-ECF621CFF280}" type="pres">
      <dgm:prSet presAssocID="{F2A33380-542B-49D8-AB35-8C3D7C8D132C}" presName="levelTx" presStyleLbl="revTx" presStyleIdx="0" presStyleCnt="0">
        <dgm:presLayoutVars>
          <dgm:chMax val="1"/>
          <dgm:bulletEnabled val="1"/>
        </dgm:presLayoutVars>
      </dgm:prSet>
      <dgm:spPr/>
    </dgm:pt>
    <dgm:pt modelId="{64880A69-5512-4E96-BE23-BBE90004ECF4}" type="pres">
      <dgm:prSet presAssocID="{E2073609-A663-4E5C-B37D-7B3D5F7849BB}" presName="Name8" presStyleCnt="0"/>
      <dgm:spPr/>
    </dgm:pt>
    <dgm:pt modelId="{B6ED2C06-BCE5-44AA-9A2E-29B7DA0C523E}" type="pres">
      <dgm:prSet presAssocID="{E2073609-A663-4E5C-B37D-7B3D5F7849BB}" presName="level" presStyleLbl="node1" presStyleIdx="3" presStyleCnt="6">
        <dgm:presLayoutVars>
          <dgm:chMax val="1"/>
          <dgm:bulletEnabled val="1"/>
        </dgm:presLayoutVars>
      </dgm:prSet>
      <dgm:spPr/>
    </dgm:pt>
    <dgm:pt modelId="{D5930821-BD4A-402E-A4ED-54D87DCE821D}" type="pres">
      <dgm:prSet presAssocID="{E2073609-A663-4E5C-B37D-7B3D5F7849BB}" presName="levelTx" presStyleLbl="revTx" presStyleIdx="0" presStyleCnt="0">
        <dgm:presLayoutVars>
          <dgm:chMax val="1"/>
          <dgm:bulletEnabled val="1"/>
        </dgm:presLayoutVars>
      </dgm:prSet>
      <dgm:spPr/>
    </dgm:pt>
    <dgm:pt modelId="{3ABD2E7C-DADA-4BA5-8C54-7C4CD1C772A8}" type="pres">
      <dgm:prSet presAssocID="{FFD7C428-9D40-448B-849A-C43CE38069FD}" presName="Name8" presStyleCnt="0"/>
      <dgm:spPr/>
    </dgm:pt>
    <dgm:pt modelId="{99603A91-52AA-4A11-869A-B5D378C116A4}" type="pres">
      <dgm:prSet presAssocID="{FFD7C428-9D40-448B-849A-C43CE38069FD}" presName="level" presStyleLbl="node1" presStyleIdx="4" presStyleCnt="6">
        <dgm:presLayoutVars>
          <dgm:chMax val="1"/>
          <dgm:bulletEnabled val="1"/>
        </dgm:presLayoutVars>
      </dgm:prSet>
      <dgm:spPr/>
    </dgm:pt>
    <dgm:pt modelId="{8D3454CF-645D-4C77-AD4F-99C6B12BC558}" type="pres">
      <dgm:prSet presAssocID="{FFD7C428-9D40-448B-849A-C43CE38069FD}" presName="levelTx" presStyleLbl="revTx" presStyleIdx="0" presStyleCnt="0">
        <dgm:presLayoutVars>
          <dgm:chMax val="1"/>
          <dgm:bulletEnabled val="1"/>
        </dgm:presLayoutVars>
      </dgm:prSet>
      <dgm:spPr/>
    </dgm:pt>
    <dgm:pt modelId="{8A03B81E-5E42-4549-ADB2-CDE3EBBCC098}" type="pres">
      <dgm:prSet presAssocID="{863B5865-0472-4BF0-B536-3FA1026158D9}" presName="Name8" presStyleCnt="0"/>
      <dgm:spPr/>
    </dgm:pt>
    <dgm:pt modelId="{DD55D9C8-55AD-4A94-A917-63EBFF3E9F1B}" type="pres">
      <dgm:prSet presAssocID="{863B5865-0472-4BF0-B536-3FA1026158D9}" presName="level" presStyleLbl="node1" presStyleIdx="5" presStyleCnt="6">
        <dgm:presLayoutVars>
          <dgm:chMax val="1"/>
          <dgm:bulletEnabled val="1"/>
        </dgm:presLayoutVars>
      </dgm:prSet>
      <dgm:spPr/>
    </dgm:pt>
    <dgm:pt modelId="{84A74EA0-77F1-4CB8-A512-5CC1B6DC33E3}" type="pres">
      <dgm:prSet presAssocID="{863B5865-0472-4BF0-B536-3FA1026158D9}" presName="levelTx" presStyleLbl="revTx" presStyleIdx="0" presStyleCnt="0">
        <dgm:presLayoutVars>
          <dgm:chMax val="1"/>
          <dgm:bulletEnabled val="1"/>
        </dgm:presLayoutVars>
      </dgm:prSet>
      <dgm:spPr/>
    </dgm:pt>
  </dgm:ptLst>
  <dgm:cxnLst>
    <dgm:cxn modelId="{CB639A0C-B09D-4110-9F2F-8A6711461DEF}" type="presOf" srcId="{863B5865-0472-4BF0-B536-3FA1026158D9}" destId="{84A74EA0-77F1-4CB8-A512-5CC1B6DC33E3}" srcOrd="1" destOrd="0" presId="urn:microsoft.com/office/officeart/2005/8/layout/pyramid1"/>
    <dgm:cxn modelId="{7343E519-F142-4D2F-B56F-573EB6460771}" srcId="{703A48AA-E0B8-43AF-8899-814CD077CDED}" destId="{E2073609-A663-4E5C-B37D-7B3D5F7849BB}" srcOrd="3" destOrd="0" parTransId="{82E50C2F-E186-4BF7-84CE-FA38B444B092}" sibTransId="{1225C0F8-DAD7-4B8A-ADBB-B98A3501DC2C}"/>
    <dgm:cxn modelId="{EF7BEB25-DEA6-46FB-86EE-FBD56E854BE7}" type="presOf" srcId="{E2073609-A663-4E5C-B37D-7B3D5F7849BB}" destId="{B6ED2C06-BCE5-44AA-9A2E-29B7DA0C523E}" srcOrd="0" destOrd="0" presId="urn:microsoft.com/office/officeart/2005/8/layout/pyramid1"/>
    <dgm:cxn modelId="{76256230-8C77-423E-A650-8DE7EEAC17F2}" type="presOf" srcId="{703A48AA-E0B8-43AF-8899-814CD077CDED}" destId="{04F2505C-9B50-437A-8C7E-61D59991A857}" srcOrd="0" destOrd="0" presId="urn:microsoft.com/office/officeart/2005/8/layout/pyramid1"/>
    <dgm:cxn modelId="{108BB33A-843A-419A-BD6C-B4DB455070FD}" srcId="{703A48AA-E0B8-43AF-8899-814CD077CDED}" destId="{863B5865-0472-4BF0-B536-3FA1026158D9}" srcOrd="5" destOrd="0" parTransId="{28C5996B-AB04-4462-A814-27BBA7A26C9F}" sibTransId="{988B5911-868B-4A5F-AC1E-B33B1020C49D}"/>
    <dgm:cxn modelId="{359B6267-4D0D-483B-AF9D-0B032620E3A2}" type="presOf" srcId="{E2073609-A663-4E5C-B37D-7B3D5F7849BB}" destId="{D5930821-BD4A-402E-A4ED-54D87DCE821D}" srcOrd="1" destOrd="0" presId="urn:microsoft.com/office/officeart/2005/8/layout/pyramid1"/>
    <dgm:cxn modelId="{00F9054F-DB58-4AD1-A2E9-955DAB78EF1C}" type="presOf" srcId="{F2A33380-542B-49D8-AB35-8C3D7C8D132C}" destId="{A1B23A3D-B120-4A42-A661-ECF621CFF280}" srcOrd="1" destOrd="0" presId="urn:microsoft.com/office/officeart/2005/8/layout/pyramid1"/>
    <dgm:cxn modelId="{1C07DC80-3561-4068-BDA7-7A24B56FF4BC}" srcId="{703A48AA-E0B8-43AF-8899-814CD077CDED}" destId="{CD087921-5287-4C0B-8259-4541B8A51B49}" srcOrd="0" destOrd="0" parTransId="{921ED385-4BF9-4A74-802D-29A429FD1344}" sibTransId="{D318CEE8-17B4-4DEA-8F88-7C9005D831E7}"/>
    <dgm:cxn modelId="{D2EC0582-C48C-47B7-89BB-8B879E43A4F1}" type="presOf" srcId="{FFD7C428-9D40-448B-849A-C43CE38069FD}" destId="{8D3454CF-645D-4C77-AD4F-99C6B12BC558}" srcOrd="1" destOrd="0" presId="urn:microsoft.com/office/officeart/2005/8/layout/pyramid1"/>
    <dgm:cxn modelId="{CD066C84-2949-46F4-8CC4-84A713E5EA2C}" type="presOf" srcId="{F2A33380-542B-49D8-AB35-8C3D7C8D132C}" destId="{E2D20CEB-A59C-4DC4-B667-970CA3BBDCCD}" srcOrd="0" destOrd="0" presId="urn:microsoft.com/office/officeart/2005/8/layout/pyramid1"/>
    <dgm:cxn modelId="{5BC1B997-D0D0-409A-B2E4-016F36ADA40C}" srcId="{703A48AA-E0B8-43AF-8899-814CD077CDED}" destId="{9B3157FA-44FF-4A9A-ABCC-7D6F754706C6}" srcOrd="1" destOrd="0" parTransId="{9CCE6FDA-F732-4116-98EE-6DEFF3AEC75C}" sibTransId="{A7214703-009F-492C-8C38-150296550EC1}"/>
    <dgm:cxn modelId="{A06315A4-3406-4A7E-B2CB-AD26D54CE11F}" type="presOf" srcId="{9B3157FA-44FF-4A9A-ABCC-7D6F754706C6}" destId="{94EB025C-ADAD-4BD1-9CD8-938C7C9DED3A}" srcOrd="0" destOrd="0" presId="urn:microsoft.com/office/officeart/2005/8/layout/pyramid1"/>
    <dgm:cxn modelId="{79DADDB1-EE69-4489-A886-EE80B6795F3F}" type="presOf" srcId="{CD087921-5287-4C0B-8259-4541B8A51B49}" destId="{CA194A08-5713-4ABC-8AEF-B2548AB0526C}" srcOrd="0" destOrd="0" presId="urn:microsoft.com/office/officeart/2005/8/layout/pyramid1"/>
    <dgm:cxn modelId="{E910F4B4-EE72-49B3-B838-2314BC64E7D5}" type="presOf" srcId="{CD087921-5287-4C0B-8259-4541B8A51B49}" destId="{4F41650A-6A91-4673-84E2-38B43CE3F254}" srcOrd="1" destOrd="0" presId="urn:microsoft.com/office/officeart/2005/8/layout/pyramid1"/>
    <dgm:cxn modelId="{CD30DCBC-3692-4AB1-94FD-8484F8C561CA}" srcId="{703A48AA-E0B8-43AF-8899-814CD077CDED}" destId="{F2A33380-542B-49D8-AB35-8C3D7C8D132C}" srcOrd="2" destOrd="0" parTransId="{B769B967-553B-4B40-8C0E-5FDCCF50B211}" sibTransId="{AC16BD3E-FCA1-450F-87F5-AB250CD2CC6F}"/>
    <dgm:cxn modelId="{F9A011CB-CA77-4907-A63E-E8929DDA431A}" srcId="{703A48AA-E0B8-43AF-8899-814CD077CDED}" destId="{FFD7C428-9D40-448B-849A-C43CE38069FD}" srcOrd="4" destOrd="0" parTransId="{09B53A20-E020-4BE5-BBE5-95C8B4126CC7}" sibTransId="{D779BA15-76AF-446A-BDD4-F1B5B3DAEFF5}"/>
    <dgm:cxn modelId="{9B9576D1-8EBF-4C8E-B276-B2AE78247926}" type="presOf" srcId="{863B5865-0472-4BF0-B536-3FA1026158D9}" destId="{DD55D9C8-55AD-4A94-A917-63EBFF3E9F1B}" srcOrd="0" destOrd="0" presId="urn:microsoft.com/office/officeart/2005/8/layout/pyramid1"/>
    <dgm:cxn modelId="{836CFEDC-CBFC-44E3-8246-D4B0CF55D7EB}" type="presOf" srcId="{9B3157FA-44FF-4A9A-ABCC-7D6F754706C6}" destId="{B2590F21-D1FF-4318-BAD8-A07ADF13DFEB}" srcOrd="1" destOrd="0" presId="urn:microsoft.com/office/officeart/2005/8/layout/pyramid1"/>
    <dgm:cxn modelId="{3CE8D6F6-BC64-4403-910A-488DDBAB7198}" type="presOf" srcId="{FFD7C428-9D40-448B-849A-C43CE38069FD}" destId="{99603A91-52AA-4A11-869A-B5D378C116A4}" srcOrd="0" destOrd="0" presId="urn:microsoft.com/office/officeart/2005/8/layout/pyramid1"/>
    <dgm:cxn modelId="{A883C681-ACA1-4548-BD20-6F3CF40BA218}" type="presParOf" srcId="{04F2505C-9B50-437A-8C7E-61D59991A857}" destId="{5E7710DC-8F68-4028-BF6F-235407595BC6}" srcOrd="0" destOrd="0" presId="urn:microsoft.com/office/officeart/2005/8/layout/pyramid1"/>
    <dgm:cxn modelId="{D5E254FD-8318-4F5D-915B-B364C666A43B}" type="presParOf" srcId="{5E7710DC-8F68-4028-BF6F-235407595BC6}" destId="{CA194A08-5713-4ABC-8AEF-B2548AB0526C}" srcOrd="0" destOrd="0" presId="urn:microsoft.com/office/officeart/2005/8/layout/pyramid1"/>
    <dgm:cxn modelId="{23DF72A0-ED03-4E16-AB0F-FCE5F6779360}" type="presParOf" srcId="{5E7710DC-8F68-4028-BF6F-235407595BC6}" destId="{4F41650A-6A91-4673-84E2-38B43CE3F254}" srcOrd="1" destOrd="0" presId="urn:microsoft.com/office/officeart/2005/8/layout/pyramid1"/>
    <dgm:cxn modelId="{7658666D-A73F-42A8-BCBE-616E1024F07D}" type="presParOf" srcId="{04F2505C-9B50-437A-8C7E-61D59991A857}" destId="{A1C201F0-660C-476E-B2F4-5CDDC9DE9074}" srcOrd="1" destOrd="0" presId="urn:microsoft.com/office/officeart/2005/8/layout/pyramid1"/>
    <dgm:cxn modelId="{8EBF5857-A8D2-4B87-B744-00B603231806}" type="presParOf" srcId="{A1C201F0-660C-476E-B2F4-5CDDC9DE9074}" destId="{94EB025C-ADAD-4BD1-9CD8-938C7C9DED3A}" srcOrd="0" destOrd="0" presId="urn:microsoft.com/office/officeart/2005/8/layout/pyramid1"/>
    <dgm:cxn modelId="{6A6F51D9-D99B-4B1A-9A0C-2206DA65DF08}" type="presParOf" srcId="{A1C201F0-660C-476E-B2F4-5CDDC9DE9074}" destId="{B2590F21-D1FF-4318-BAD8-A07ADF13DFEB}" srcOrd="1" destOrd="0" presId="urn:microsoft.com/office/officeart/2005/8/layout/pyramid1"/>
    <dgm:cxn modelId="{3B0C429B-D56B-4E31-BD61-44018AC071A7}" type="presParOf" srcId="{04F2505C-9B50-437A-8C7E-61D59991A857}" destId="{11F9A5FE-8C44-4FCA-897B-FE39FA36798A}" srcOrd="2" destOrd="0" presId="urn:microsoft.com/office/officeart/2005/8/layout/pyramid1"/>
    <dgm:cxn modelId="{768F65FB-C9A9-4411-8DD5-7E96C6B963FD}" type="presParOf" srcId="{11F9A5FE-8C44-4FCA-897B-FE39FA36798A}" destId="{E2D20CEB-A59C-4DC4-B667-970CA3BBDCCD}" srcOrd="0" destOrd="0" presId="urn:microsoft.com/office/officeart/2005/8/layout/pyramid1"/>
    <dgm:cxn modelId="{42A96138-B5D5-4B99-8CFE-9FE90AA785ED}" type="presParOf" srcId="{11F9A5FE-8C44-4FCA-897B-FE39FA36798A}" destId="{A1B23A3D-B120-4A42-A661-ECF621CFF280}" srcOrd="1" destOrd="0" presId="urn:microsoft.com/office/officeart/2005/8/layout/pyramid1"/>
    <dgm:cxn modelId="{5E0E38AC-EEC0-4580-AA53-D224E5F78ABC}" type="presParOf" srcId="{04F2505C-9B50-437A-8C7E-61D59991A857}" destId="{64880A69-5512-4E96-BE23-BBE90004ECF4}" srcOrd="3" destOrd="0" presId="urn:microsoft.com/office/officeart/2005/8/layout/pyramid1"/>
    <dgm:cxn modelId="{14AD2DBB-5808-42BA-A068-4D8D1B74C0FE}" type="presParOf" srcId="{64880A69-5512-4E96-BE23-BBE90004ECF4}" destId="{B6ED2C06-BCE5-44AA-9A2E-29B7DA0C523E}" srcOrd="0" destOrd="0" presId="urn:microsoft.com/office/officeart/2005/8/layout/pyramid1"/>
    <dgm:cxn modelId="{E6D892F7-ACD7-4AE3-897D-A4DE0853F7C9}" type="presParOf" srcId="{64880A69-5512-4E96-BE23-BBE90004ECF4}" destId="{D5930821-BD4A-402E-A4ED-54D87DCE821D}" srcOrd="1" destOrd="0" presId="urn:microsoft.com/office/officeart/2005/8/layout/pyramid1"/>
    <dgm:cxn modelId="{17B693B1-5679-4A1D-84CF-39C18E467E70}" type="presParOf" srcId="{04F2505C-9B50-437A-8C7E-61D59991A857}" destId="{3ABD2E7C-DADA-4BA5-8C54-7C4CD1C772A8}" srcOrd="4" destOrd="0" presId="urn:microsoft.com/office/officeart/2005/8/layout/pyramid1"/>
    <dgm:cxn modelId="{2D118FF5-D3B3-4B11-B528-234C5A29A7CA}" type="presParOf" srcId="{3ABD2E7C-DADA-4BA5-8C54-7C4CD1C772A8}" destId="{99603A91-52AA-4A11-869A-B5D378C116A4}" srcOrd="0" destOrd="0" presId="urn:microsoft.com/office/officeart/2005/8/layout/pyramid1"/>
    <dgm:cxn modelId="{B1EF706D-C3D4-44C4-BC72-F78E6622FB0A}" type="presParOf" srcId="{3ABD2E7C-DADA-4BA5-8C54-7C4CD1C772A8}" destId="{8D3454CF-645D-4C77-AD4F-99C6B12BC558}" srcOrd="1" destOrd="0" presId="urn:microsoft.com/office/officeart/2005/8/layout/pyramid1"/>
    <dgm:cxn modelId="{BEF57760-DD7B-4F94-8A95-48A3B4994CB9}" type="presParOf" srcId="{04F2505C-9B50-437A-8C7E-61D59991A857}" destId="{8A03B81E-5E42-4549-ADB2-CDE3EBBCC098}" srcOrd="5" destOrd="0" presId="urn:microsoft.com/office/officeart/2005/8/layout/pyramid1"/>
    <dgm:cxn modelId="{9DEDAF72-E190-41C5-BADC-2CF3AF6956AE}" type="presParOf" srcId="{8A03B81E-5E42-4549-ADB2-CDE3EBBCC098}" destId="{DD55D9C8-55AD-4A94-A917-63EBFF3E9F1B}" srcOrd="0" destOrd="0" presId="urn:microsoft.com/office/officeart/2005/8/layout/pyramid1"/>
    <dgm:cxn modelId="{6049624E-CDF9-45FA-B252-7044331723F5}" type="presParOf" srcId="{8A03B81E-5E42-4549-ADB2-CDE3EBBCC098}" destId="{84A74EA0-77F1-4CB8-A512-5CC1B6DC33E3}"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94A08-5713-4ABC-8AEF-B2548AB0526C}">
      <dsp:nvSpPr>
        <dsp:cNvPr id="0" name=""/>
        <dsp:cNvSpPr/>
      </dsp:nvSpPr>
      <dsp:spPr>
        <a:xfrm>
          <a:off x="3939189" y="0"/>
          <a:ext cx="1313063"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TT Firs Neue" panose="020B0604020202020204" charset="0"/>
          </a:endParaRPr>
        </a:p>
        <a:p>
          <a:pPr marL="0" lvl="0" indent="0" algn="ctr" defTabSz="889000">
            <a:lnSpc>
              <a:spcPct val="90000"/>
            </a:lnSpc>
            <a:spcBef>
              <a:spcPct val="0"/>
            </a:spcBef>
            <a:spcAft>
              <a:spcPct val="35000"/>
            </a:spcAft>
            <a:buNone/>
          </a:pPr>
          <a:r>
            <a:rPr lang="en-US" sz="2000" kern="1200" dirty="0">
              <a:latin typeface="TT Firs Neue" panose="020B0604020202020204" charset="0"/>
            </a:rPr>
            <a:t>Home</a:t>
          </a:r>
          <a:endParaRPr lang="en-IN" sz="2000" kern="1200" dirty="0">
            <a:latin typeface="TT Firs Neue" panose="020B0604020202020204" charset="0"/>
          </a:endParaRPr>
        </a:p>
      </dsp:txBody>
      <dsp:txXfrm>
        <a:off x="3939189" y="0"/>
        <a:ext cx="1313063" cy="800999"/>
      </dsp:txXfrm>
    </dsp:sp>
    <dsp:sp modelId="{D890502D-1D09-4E7C-ABA1-11FF69CB58AB}">
      <dsp:nvSpPr>
        <dsp:cNvPr id="0" name=""/>
        <dsp:cNvSpPr/>
      </dsp:nvSpPr>
      <dsp:spPr>
        <a:xfrm>
          <a:off x="3282658" y="800999"/>
          <a:ext cx="2626126"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T Firs Neue" panose="020B0604020202020204" charset="0"/>
            </a:rPr>
            <a:t>Manage Services</a:t>
          </a:r>
          <a:endParaRPr lang="en-IN" sz="2000" kern="1200" dirty="0">
            <a:latin typeface="TT Firs Neue" panose="020B0604020202020204" charset="0"/>
          </a:endParaRPr>
        </a:p>
      </dsp:txBody>
      <dsp:txXfrm>
        <a:off x="3742230" y="800999"/>
        <a:ext cx="1706982" cy="800999"/>
      </dsp:txXfrm>
    </dsp:sp>
    <dsp:sp modelId="{B4E7CDEA-BB38-4890-AC7B-7FCE43DC4122}">
      <dsp:nvSpPr>
        <dsp:cNvPr id="0" name=""/>
        <dsp:cNvSpPr/>
      </dsp:nvSpPr>
      <dsp:spPr>
        <a:xfrm>
          <a:off x="2626126" y="1601999"/>
          <a:ext cx="3939189"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Manage Pack</a:t>
          </a:r>
          <a:endParaRPr lang="en-IN" sz="2000" kern="1200" dirty="0">
            <a:latin typeface="TT Firs Neue" panose="020B0604020202020204" charset="0"/>
          </a:endParaRPr>
        </a:p>
      </dsp:txBody>
      <dsp:txXfrm>
        <a:off x="3315484" y="1601999"/>
        <a:ext cx="2560473" cy="800999"/>
      </dsp:txXfrm>
    </dsp:sp>
    <dsp:sp modelId="{E2D20CEB-A59C-4DC4-B667-970CA3BBDCCD}">
      <dsp:nvSpPr>
        <dsp:cNvPr id="0" name=""/>
        <dsp:cNvSpPr/>
      </dsp:nvSpPr>
      <dsp:spPr>
        <a:xfrm>
          <a:off x="1969594" y="2402998"/>
          <a:ext cx="5252253"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T Firs Neue" panose="020B0604020202020204" charset="0"/>
            </a:rPr>
            <a:t>Book Service</a:t>
          </a:r>
          <a:endParaRPr lang="en-IN" sz="2000" kern="1200" dirty="0">
            <a:latin typeface="TT Firs Neue" panose="020B0604020202020204" charset="0"/>
          </a:endParaRPr>
        </a:p>
      </dsp:txBody>
      <dsp:txXfrm>
        <a:off x="2888739" y="2402998"/>
        <a:ext cx="3413964" cy="800999"/>
      </dsp:txXfrm>
    </dsp:sp>
    <dsp:sp modelId="{B6ED2C06-BCE5-44AA-9A2E-29B7DA0C523E}">
      <dsp:nvSpPr>
        <dsp:cNvPr id="0" name=""/>
        <dsp:cNvSpPr/>
      </dsp:nvSpPr>
      <dsp:spPr>
        <a:xfrm>
          <a:off x="1313063" y="3203998"/>
          <a:ext cx="6565316"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T Firs Neue" panose="020B0604020202020204" charset="0"/>
            </a:rPr>
            <a:t>Log In</a:t>
          </a:r>
          <a:endParaRPr lang="en-IN" sz="2000" kern="1200" dirty="0">
            <a:latin typeface="TT Firs Neue" panose="020B0604020202020204" charset="0"/>
          </a:endParaRPr>
        </a:p>
      </dsp:txBody>
      <dsp:txXfrm>
        <a:off x="2461993" y="3203998"/>
        <a:ext cx="4267455" cy="800999"/>
      </dsp:txXfrm>
    </dsp:sp>
    <dsp:sp modelId="{99603A91-52AA-4A11-869A-B5D378C116A4}">
      <dsp:nvSpPr>
        <dsp:cNvPr id="0" name=""/>
        <dsp:cNvSpPr/>
      </dsp:nvSpPr>
      <dsp:spPr>
        <a:xfrm>
          <a:off x="656531" y="4004997"/>
          <a:ext cx="7878379"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Manage Payment Process</a:t>
          </a:r>
          <a:endParaRPr lang="en-IN" sz="2000" kern="1200" dirty="0">
            <a:latin typeface="TT Firs Neue" panose="020B0604020202020204" charset="0"/>
          </a:endParaRPr>
        </a:p>
      </dsp:txBody>
      <dsp:txXfrm>
        <a:off x="2035248" y="4004997"/>
        <a:ext cx="5120946" cy="800999"/>
      </dsp:txXfrm>
    </dsp:sp>
    <dsp:sp modelId="{DD55D9C8-55AD-4A94-A917-63EBFF3E9F1B}">
      <dsp:nvSpPr>
        <dsp:cNvPr id="0" name=""/>
        <dsp:cNvSpPr/>
      </dsp:nvSpPr>
      <dsp:spPr>
        <a:xfrm>
          <a:off x="0" y="4805997"/>
          <a:ext cx="9191443" cy="8009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Log Out</a:t>
          </a:r>
          <a:endParaRPr lang="en-IN" sz="2000" kern="1200" dirty="0">
            <a:latin typeface="TT Firs Neue" panose="020B0604020202020204" charset="0"/>
          </a:endParaRPr>
        </a:p>
      </dsp:txBody>
      <dsp:txXfrm>
        <a:off x="1608502" y="4805997"/>
        <a:ext cx="5974437" cy="800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94A08-5713-4ABC-8AEF-B2548AB0526C}">
      <dsp:nvSpPr>
        <dsp:cNvPr id="0" name=""/>
        <dsp:cNvSpPr/>
      </dsp:nvSpPr>
      <dsp:spPr>
        <a:xfrm>
          <a:off x="3829767" y="0"/>
          <a:ext cx="1531907"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TT Firs Neue" panose="020B0604020202020204" charset="0"/>
          </a:endParaRPr>
        </a:p>
        <a:p>
          <a:pPr marL="0" lvl="0" indent="0" algn="ctr" defTabSz="889000">
            <a:lnSpc>
              <a:spcPct val="90000"/>
            </a:lnSpc>
            <a:spcBef>
              <a:spcPct val="0"/>
            </a:spcBef>
            <a:spcAft>
              <a:spcPct val="35000"/>
            </a:spcAft>
            <a:buNone/>
          </a:pPr>
          <a:r>
            <a:rPr lang="en-IN" sz="2000" kern="1200">
              <a:latin typeface="TT Firs Neue" panose="020B0604020202020204" charset="0"/>
            </a:rPr>
            <a:t>Services</a:t>
          </a:r>
          <a:endParaRPr lang="en-IN" sz="2000" kern="1200" dirty="0">
            <a:latin typeface="TT Firs Neue" panose="020B0604020202020204" charset="0"/>
          </a:endParaRPr>
        </a:p>
      </dsp:txBody>
      <dsp:txXfrm>
        <a:off x="3829767" y="0"/>
        <a:ext cx="1531907" cy="934499"/>
      </dsp:txXfrm>
    </dsp:sp>
    <dsp:sp modelId="{94EB025C-ADAD-4BD1-9CD8-938C7C9DED3A}">
      <dsp:nvSpPr>
        <dsp:cNvPr id="0" name=""/>
        <dsp:cNvSpPr/>
      </dsp:nvSpPr>
      <dsp:spPr>
        <a:xfrm>
          <a:off x="3063814" y="934499"/>
          <a:ext cx="3063814"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T Firs Neue" panose="020B0604020202020204" charset="0"/>
            </a:rPr>
            <a:t>Add pack</a:t>
          </a:r>
          <a:endParaRPr lang="en-IN" sz="2000" kern="1200" dirty="0">
            <a:latin typeface="TT Firs Neue" panose="020B0604020202020204" charset="0"/>
          </a:endParaRPr>
        </a:p>
      </dsp:txBody>
      <dsp:txXfrm>
        <a:off x="3599981" y="934499"/>
        <a:ext cx="1991479" cy="934499"/>
      </dsp:txXfrm>
    </dsp:sp>
    <dsp:sp modelId="{E2D20CEB-A59C-4DC4-B667-970CA3BBDCCD}">
      <dsp:nvSpPr>
        <dsp:cNvPr id="0" name=""/>
        <dsp:cNvSpPr/>
      </dsp:nvSpPr>
      <dsp:spPr>
        <a:xfrm>
          <a:off x="2297860" y="1868999"/>
          <a:ext cx="4595721"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Book Service</a:t>
          </a:r>
          <a:endParaRPr lang="en-IN" sz="2000" kern="1200" dirty="0">
            <a:latin typeface="TT Firs Neue" panose="020B0604020202020204" charset="0"/>
          </a:endParaRPr>
        </a:p>
      </dsp:txBody>
      <dsp:txXfrm>
        <a:off x="3102112" y="1868999"/>
        <a:ext cx="2987218" cy="934499"/>
      </dsp:txXfrm>
    </dsp:sp>
    <dsp:sp modelId="{B6ED2C06-BCE5-44AA-9A2E-29B7DA0C523E}">
      <dsp:nvSpPr>
        <dsp:cNvPr id="0" name=""/>
        <dsp:cNvSpPr/>
      </dsp:nvSpPr>
      <dsp:spPr>
        <a:xfrm>
          <a:off x="1531907" y="2803498"/>
          <a:ext cx="6127628"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T Firs Neue" panose="020B0604020202020204" charset="0"/>
            </a:rPr>
            <a:t>Sign </a:t>
          </a:r>
          <a:r>
            <a:rPr lang="en-US" sz="2000" kern="1200" dirty="0">
              <a:latin typeface="TT Firs Neue" panose="020B0604020202020204" charset="0"/>
            </a:rPr>
            <a:t>In</a:t>
          </a:r>
          <a:endParaRPr lang="en-IN" sz="2000" kern="1200" dirty="0">
            <a:latin typeface="TT Firs Neue" panose="020B0604020202020204" charset="0"/>
          </a:endParaRPr>
        </a:p>
      </dsp:txBody>
      <dsp:txXfrm>
        <a:off x="2604242" y="2803498"/>
        <a:ext cx="3982958" cy="934499"/>
      </dsp:txXfrm>
    </dsp:sp>
    <dsp:sp modelId="{99603A91-52AA-4A11-869A-B5D378C116A4}">
      <dsp:nvSpPr>
        <dsp:cNvPr id="0" name=""/>
        <dsp:cNvSpPr/>
      </dsp:nvSpPr>
      <dsp:spPr>
        <a:xfrm>
          <a:off x="765953" y="3737998"/>
          <a:ext cx="7659535"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Payment Process</a:t>
          </a:r>
          <a:endParaRPr lang="en-IN" sz="2000" kern="1200" dirty="0">
            <a:latin typeface="TT Firs Neue" panose="020B0604020202020204" charset="0"/>
          </a:endParaRPr>
        </a:p>
      </dsp:txBody>
      <dsp:txXfrm>
        <a:off x="2106372" y="3737998"/>
        <a:ext cx="4978698" cy="934499"/>
      </dsp:txXfrm>
    </dsp:sp>
    <dsp:sp modelId="{DD55D9C8-55AD-4A94-A917-63EBFF3E9F1B}">
      <dsp:nvSpPr>
        <dsp:cNvPr id="0" name=""/>
        <dsp:cNvSpPr/>
      </dsp:nvSpPr>
      <dsp:spPr>
        <a:xfrm>
          <a:off x="0" y="4672497"/>
          <a:ext cx="9191443" cy="934499"/>
        </a:xfrm>
        <a:prstGeom prst="trapezoid">
          <a:avLst>
            <a:gd name="adj" fmla="val 81964"/>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T Firs Neue" panose="020B0604020202020204" charset="0"/>
            </a:rPr>
            <a:t>Sign Out</a:t>
          </a:r>
          <a:endParaRPr lang="en-IN" sz="2000" kern="1200" dirty="0">
            <a:latin typeface="TT Firs Neue" panose="020B0604020202020204" charset="0"/>
          </a:endParaRPr>
        </a:p>
      </dsp:txBody>
      <dsp:txXfrm>
        <a:off x="1608502" y="4672497"/>
        <a:ext cx="5974437" cy="9344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10.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0.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jpeg"/><Relationship Id="rId7" Type="http://schemas.openxmlformats.org/officeDocument/2006/relationships/image" Target="../media/image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5.jpe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9.png"/><Relationship Id="rId7" Type="http://schemas.openxmlformats.org/officeDocument/2006/relationships/diagramQuickStyle" Target="../diagrams/quickStyle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0.sv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0.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10627751" y="-146169"/>
            <a:ext cx="7862825" cy="14849361"/>
            <a:chOff x="0" y="0"/>
            <a:chExt cx="2070867" cy="3910943"/>
          </a:xfrm>
        </p:grpSpPr>
        <p:sp>
          <p:nvSpPr>
            <p:cNvPr id="3" name="Freeform 3"/>
            <p:cNvSpPr/>
            <p:nvPr/>
          </p:nvSpPr>
          <p:spPr>
            <a:xfrm>
              <a:off x="0" y="0"/>
              <a:ext cx="2070867" cy="3910943"/>
            </a:xfrm>
            <a:custGeom>
              <a:avLst/>
              <a:gdLst/>
              <a:ahLst/>
              <a:cxnLst/>
              <a:rect l="l" t="t" r="r" b="b"/>
              <a:pathLst>
                <a:path w="2070867" h="3910943">
                  <a:moveTo>
                    <a:pt x="0" y="0"/>
                  </a:moveTo>
                  <a:lnTo>
                    <a:pt x="2070867" y="0"/>
                  </a:lnTo>
                  <a:lnTo>
                    <a:pt x="2070867" y="3910943"/>
                  </a:lnTo>
                  <a:lnTo>
                    <a:pt x="0" y="3910943"/>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2070867" cy="39490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3148848" y="3833647"/>
            <a:ext cx="3255735" cy="8913808"/>
            <a:chOff x="0" y="0"/>
            <a:chExt cx="857478" cy="2347670"/>
          </a:xfrm>
        </p:grpSpPr>
        <p:sp>
          <p:nvSpPr>
            <p:cNvPr id="6" name="Freeform 6"/>
            <p:cNvSpPr/>
            <p:nvPr/>
          </p:nvSpPr>
          <p:spPr>
            <a:xfrm>
              <a:off x="0" y="0"/>
              <a:ext cx="857478" cy="2347670"/>
            </a:xfrm>
            <a:custGeom>
              <a:avLst/>
              <a:gdLst/>
              <a:ahLst/>
              <a:cxnLst/>
              <a:rect l="l" t="t" r="r" b="b"/>
              <a:pathLst>
                <a:path w="857478" h="2347670">
                  <a:moveTo>
                    <a:pt x="0" y="0"/>
                  </a:moveTo>
                  <a:lnTo>
                    <a:pt x="857478" y="0"/>
                  </a:lnTo>
                  <a:lnTo>
                    <a:pt x="857478" y="2347670"/>
                  </a:lnTo>
                  <a:lnTo>
                    <a:pt x="0" y="2347670"/>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857478" cy="238577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4458383" y="5325581"/>
            <a:ext cx="3105340" cy="3149664"/>
            <a:chOff x="0" y="0"/>
            <a:chExt cx="817867" cy="829541"/>
          </a:xfrm>
        </p:grpSpPr>
        <p:sp>
          <p:nvSpPr>
            <p:cNvPr id="9" name="Freeform 9"/>
            <p:cNvSpPr/>
            <p:nvPr/>
          </p:nvSpPr>
          <p:spPr>
            <a:xfrm>
              <a:off x="0" y="0"/>
              <a:ext cx="817867" cy="829541"/>
            </a:xfrm>
            <a:custGeom>
              <a:avLst/>
              <a:gdLst/>
              <a:ahLst/>
              <a:cxnLst/>
              <a:rect l="l" t="t" r="r" b="b"/>
              <a:pathLst>
                <a:path w="817867" h="829541">
                  <a:moveTo>
                    <a:pt x="0" y="0"/>
                  </a:moveTo>
                  <a:lnTo>
                    <a:pt x="817867" y="0"/>
                  </a:lnTo>
                  <a:lnTo>
                    <a:pt x="817867" y="829541"/>
                  </a:lnTo>
                  <a:lnTo>
                    <a:pt x="0" y="829541"/>
                  </a:lnTo>
                  <a:close/>
                </a:path>
              </a:pathLst>
            </a:custGeom>
            <a:solidFill>
              <a:srgbClr val="CDCCCA"/>
            </a:solidFill>
          </p:spPr>
          <p:txBody>
            <a:bodyPr/>
            <a:lstStyle/>
            <a:p>
              <a:endParaRPr lang="en-IN"/>
            </a:p>
          </p:txBody>
        </p:sp>
        <p:sp>
          <p:nvSpPr>
            <p:cNvPr id="10" name="TextBox 10"/>
            <p:cNvSpPr txBox="1"/>
            <p:nvPr/>
          </p:nvSpPr>
          <p:spPr>
            <a:xfrm>
              <a:off x="0" y="-38100"/>
              <a:ext cx="817867" cy="86764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47538" y="5642402"/>
            <a:ext cx="5411762" cy="3343515"/>
            <a:chOff x="0" y="0"/>
            <a:chExt cx="838424" cy="517998"/>
          </a:xfrm>
        </p:grpSpPr>
        <p:sp>
          <p:nvSpPr>
            <p:cNvPr id="12" name="Freeform 12"/>
            <p:cNvSpPr/>
            <p:nvPr/>
          </p:nvSpPr>
          <p:spPr>
            <a:xfrm>
              <a:off x="0" y="0"/>
              <a:ext cx="838424" cy="517998"/>
            </a:xfrm>
            <a:custGeom>
              <a:avLst/>
              <a:gdLst/>
              <a:ahLst/>
              <a:cxnLst/>
              <a:rect l="l" t="t" r="r" b="b"/>
              <a:pathLst>
                <a:path w="838424" h="517998">
                  <a:moveTo>
                    <a:pt x="0" y="0"/>
                  </a:moveTo>
                  <a:lnTo>
                    <a:pt x="838424" y="0"/>
                  </a:lnTo>
                  <a:lnTo>
                    <a:pt x="838424" y="517998"/>
                  </a:lnTo>
                  <a:lnTo>
                    <a:pt x="0" y="517998"/>
                  </a:lnTo>
                  <a:close/>
                </a:path>
              </a:pathLst>
            </a:custGeom>
            <a:blipFill>
              <a:blip r:embed="rId2"/>
              <a:stretch>
                <a:fillRect t="-71283" b="-71283"/>
              </a:stretch>
            </a:blipFill>
            <a:ln w="85725" cap="sq">
              <a:solidFill>
                <a:srgbClr val="FFDE59"/>
              </a:solidFill>
              <a:prstDash val="solid"/>
              <a:miter/>
            </a:ln>
          </p:spPr>
          <p:txBody>
            <a:bodyPr/>
            <a:lstStyle/>
            <a:p>
              <a:pPr algn="r"/>
              <a:endParaRPr lang="en-IN" dirty="0"/>
            </a:p>
          </p:txBody>
        </p:sp>
      </p:grpSp>
      <p:grpSp>
        <p:nvGrpSpPr>
          <p:cNvPr id="13" name="Group 13"/>
          <p:cNvGrpSpPr/>
          <p:nvPr/>
        </p:nvGrpSpPr>
        <p:grpSpPr>
          <a:xfrm>
            <a:off x="1028700" y="5642402"/>
            <a:ext cx="10618118" cy="3343515"/>
            <a:chOff x="0" y="0"/>
            <a:chExt cx="1645024" cy="517998"/>
          </a:xfrm>
        </p:grpSpPr>
        <p:sp>
          <p:nvSpPr>
            <p:cNvPr id="14" name="Freeform 14"/>
            <p:cNvSpPr/>
            <p:nvPr/>
          </p:nvSpPr>
          <p:spPr>
            <a:xfrm>
              <a:off x="0" y="0"/>
              <a:ext cx="1645024" cy="517998"/>
            </a:xfrm>
            <a:custGeom>
              <a:avLst/>
              <a:gdLst/>
              <a:ahLst/>
              <a:cxnLst/>
              <a:rect l="l" t="t" r="r" b="b"/>
              <a:pathLst>
                <a:path w="1645024" h="517998">
                  <a:moveTo>
                    <a:pt x="0" y="0"/>
                  </a:moveTo>
                  <a:lnTo>
                    <a:pt x="1645024" y="0"/>
                  </a:lnTo>
                  <a:lnTo>
                    <a:pt x="1645024" y="517998"/>
                  </a:lnTo>
                  <a:lnTo>
                    <a:pt x="0" y="517998"/>
                  </a:lnTo>
                  <a:close/>
                </a:path>
              </a:pathLst>
            </a:custGeom>
            <a:blipFill>
              <a:blip r:embed="rId3"/>
              <a:stretch>
                <a:fillRect t="-33125" b="-78458"/>
              </a:stretch>
            </a:blipFill>
            <a:ln w="85725" cap="sq">
              <a:solidFill>
                <a:srgbClr val="FFDE59"/>
              </a:solidFill>
              <a:prstDash val="solid"/>
              <a:miter/>
            </a:ln>
          </p:spPr>
          <p:txBody>
            <a:bodyPr/>
            <a:lstStyle/>
            <a:p>
              <a:endParaRPr lang="en-IN"/>
            </a:p>
          </p:txBody>
        </p:sp>
      </p:grpSp>
      <p:sp>
        <p:nvSpPr>
          <p:cNvPr id="15" name="TextBox 15"/>
          <p:cNvSpPr txBox="1"/>
          <p:nvPr/>
        </p:nvSpPr>
        <p:spPr>
          <a:xfrm>
            <a:off x="2206173" y="1961168"/>
            <a:ext cx="6302508" cy="1744067"/>
          </a:xfrm>
          <a:prstGeom prst="rect">
            <a:avLst/>
          </a:prstGeom>
        </p:spPr>
        <p:txBody>
          <a:bodyPr lIns="0" tIns="0" rIns="0" bIns="0" rtlCol="0" anchor="t">
            <a:spAutoFit/>
          </a:bodyPr>
          <a:lstStyle/>
          <a:p>
            <a:pPr algn="l">
              <a:lnSpc>
                <a:spcPts val="6800"/>
              </a:lnSpc>
            </a:pPr>
            <a:r>
              <a:rPr lang="en-US" sz="6800" spc="-374" dirty="0">
                <a:solidFill>
                  <a:srgbClr val="FCFCF4"/>
                </a:solidFill>
                <a:latin typeface="Heading Now 71-78"/>
                <a:ea typeface="Heading Now 71-78"/>
                <a:cs typeface="Heading Now 71-78"/>
                <a:sym typeface="Heading Now 71-78"/>
              </a:rPr>
              <a:t>On-Demand</a:t>
            </a:r>
          </a:p>
          <a:p>
            <a:pPr algn="l">
              <a:lnSpc>
                <a:spcPts val="6800"/>
              </a:lnSpc>
            </a:pPr>
            <a:r>
              <a:rPr lang="en-US" sz="6800" spc="-374" dirty="0">
                <a:solidFill>
                  <a:srgbClr val="FCFCF4"/>
                </a:solidFill>
                <a:latin typeface="Heading Now 71-78"/>
                <a:ea typeface="Heading Now 71-78"/>
                <a:cs typeface="Heading Now 71-78"/>
                <a:sym typeface="Heading Now 71-78"/>
              </a:rPr>
              <a:t>Services</a:t>
            </a:r>
          </a:p>
        </p:txBody>
      </p:sp>
      <p:sp>
        <p:nvSpPr>
          <p:cNvPr id="16" name="TextBox 16"/>
          <p:cNvSpPr txBox="1"/>
          <p:nvPr/>
        </p:nvSpPr>
        <p:spPr>
          <a:xfrm>
            <a:off x="11567987" y="4604759"/>
            <a:ext cx="3881888" cy="349190"/>
          </a:xfrm>
          <a:prstGeom prst="rect">
            <a:avLst/>
          </a:prstGeom>
        </p:spPr>
        <p:txBody>
          <a:bodyPr lIns="0" tIns="0" rIns="0" bIns="0" rtlCol="0" anchor="t">
            <a:spAutoFit/>
          </a:bodyPr>
          <a:lstStyle/>
          <a:p>
            <a:pPr algn="l">
              <a:lnSpc>
                <a:spcPts val="2800"/>
              </a:lnSpc>
            </a:pPr>
            <a:r>
              <a:rPr lang="en-US" sz="2000" dirty="0">
                <a:solidFill>
                  <a:srgbClr val="FCFCF4"/>
                </a:solidFill>
                <a:latin typeface="TT Firs Neue"/>
                <a:ea typeface="TT Firs Neue"/>
                <a:cs typeface="TT Firs Neue"/>
                <a:sym typeface="TT Firs Neue"/>
              </a:rPr>
              <a:t>www.ondemand.com</a:t>
            </a:r>
          </a:p>
        </p:txBody>
      </p:sp>
      <p:sp>
        <p:nvSpPr>
          <p:cNvPr id="19" name="TextBox 19"/>
          <p:cNvSpPr txBox="1"/>
          <p:nvPr/>
        </p:nvSpPr>
        <p:spPr>
          <a:xfrm>
            <a:off x="2222738" y="4246137"/>
            <a:ext cx="6621162" cy="855362"/>
          </a:xfrm>
          <a:prstGeom prst="rect">
            <a:avLst/>
          </a:prstGeom>
        </p:spPr>
        <p:txBody>
          <a:bodyPr lIns="0" tIns="0" rIns="0" bIns="0" rtlCol="0" anchor="t">
            <a:spAutoFit/>
          </a:bodyPr>
          <a:lstStyle/>
          <a:p>
            <a:pPr algn="l">
              <a:lnSpc>
                <a:spcPts val="3359"/>
              </a:lnSpc>
            </a:pPr>
            <a:r>
              <a:rPr lang="en-US" sz="2400" dirty="0">
                <a:solidFill>
                  <a:srgbClr val="FCFCF4"/>
                </a:solidFill>
                <a:latin typeface="TT Firs Neue"/>
                <a:ea typeface="TT Firs Neue"/>
                <a:cs typeface="TT Firs Neue"/>
                <a:sym typeface="TT Firs Neue"/>
              </a:rPr>
              <a:t>Anytime  Anywhere</a:t>
            </a:r>
          </a:p>
          <a:p>
            <a:pPr algn="l">
              <a:lnSpc>
                <a:spcPts val="3359"/>
              </a:lnSpc>
            </a:pPr>
            <a:r>
              <a:rPr lang="en-US" sz="2400" dirty="0">
                <a:solidFill>
                  <a:srgbClr val="FCFCF4"/>
                </a:solidFill>
                <a:latin typeface="TT Firs Neue"/>
                <a:ea typeface="TT Firs Neue"/>
                <a:cs typeface="TT Firs Neue"/>
                <a:sym typeface="TT Firs Neue"/>
              </a:rPr>
              <a:t>Services Simplified</a:t>
            </a:r>
          </a:p>
        </p:txBody>
      </p:sp>
      <p:sp>
        <p:nvSpPr>
          <p:cNvPr id="20" name="TextBox 20"/>
          <p:cNvSpPr txBox="1"/>
          <p:nvPr/>
        </p:nvSpPr>
        <p:spPr>
          <a:xfrm>
            <a:off x="11544326" y="3754962"/>
            <a:ext cx="2195335" cy="349300"/>
          </a:xfrm>
          <a:prstGeom prst="rect">
            <a:avLst/>
          </a:prstGeom>
        </p:spPr>
        <p:txBody>
          <a:bodyPr lIns="0" tIns="0" rIns="0" bIns="0" rtlCol="0" anchor="t">
            <a:spAutoFit/>
          </a:bodyPr>
          <a:lstStyle/>
          <a:p>
            <a:pPr algn="l">
              <a:lnSpc>
                <a:spcPts val="2800"/>
              </a:lnSpc>
            </a:pPr>
            <a:r>
              <a:rPr lang="en-US" sz="2000" dirty="0">
                <a:solidFill>
                  <a:srgbClr val="FCFCF4"/>
                </a:solidFill>
                <a:latin typeface="TT Firs Neue"/>
                <a:ea typeface="TT Firs Neue"/>
                <a:cs typeface="TT Firs Neue"/>
                <a:sym typeface="TT Firs Neue"/>
              </a:rPr>
              <a:t>Presented By:</a:t>
            </a:r>
          </a:p>
        </p:txBody>
      </p:sp>
      <p:sp>
        <p:nvSpPr>
          <p:cNvPr id="21" name="TextBox 21"/>
          <p:cNvSpPr txBox="1"/>
          <p:nvPr/>
        </p:nvSpPr>
        <p:spPr>
          <a:xfrm>
            <a:off x="13449284" y="3749588"/>
            <a:ext cx="2097419" cy="705321"/>
          </a:xfrm>
          <a:prstGeom prst="rect">
            <a:avLst/>
          </a:prstGeom>
        </p:spPr>
        <p:txBody>
          <a:bodyPr lIns="0" tIns="0" rIns="0" bIns="0" rtlCol="0" anchor="t">
            <a:spAutoFit/>
          </a:bodyPr>
          <a:lstStyle/>
          <a:p>
            <a:pPr algn="l">
              <a:lnSpc>
                <a:spcPts val="2800"/>
              </a:lnSpc>
            </a:pPr>
            <a:r>
              <a:rPr lang="en-US" sz="2000" b="1" dirty="0">
                <a:solidFill>
                  <a:srgbClr val="FFDE59"/>
                </a:solidFill>
                <a:latin typeface="TT Firs Neue Bold"/>
                <a:ea typeface="TT Firs Neue Bold"/>
                <a:cs typeface="TT Firs Neue Bold"/>
                <a:sym typeface="TT Firs Neue Bold"/>
              </a:rPr>
              <a:t>Vrunda Parmar</a:t>
            </a:r>
          </a:p>
          <a:p>
            <a:pPr algn="l">
              <a:lnSpc>
                <a:spcPts val="2800"/>
              </a:lnSpc>
            </a:pPr>
            <a:r>
              <a:rPr lang="en-US" sz="2000" b="1" dirty="0">
                <a:solidFill>
                  <a:srgbClr val="FFDE59"/>
                </a:solidFill>
                <a:latin typeface="TT Firs Neue Bold"/>
                <a:ea typeface="TT Firs Neue Bold"/>
                <a:cs typeface="TT Firs Neue Bold"/>
                <a:sym typeface="TT Firs Neue Bold"/>
              </a:rPr>
              <a:t>Ishita Pokar</a:t>
            </a:r>
          </a:p>
        </p:txBody>
      </p:sp>
      <p:sp>
        <p:nvSpPr>
          <p:cNvPr id="23" name="AutoShape 23"/>
          <p:cNvSpPr/>
          <p:nvPr/>
        </p:nvSpPr>
        <p:spPr>
          <a:xfrm flipV="1">
            <a:off x="1916093" y="1999268"/>
            <a:ext cx="0" cy="1887220"/>
          </a:xfrm>
          <a:prstGeom prst="line">
            <a:avLst/>
          </a:prstGeom>
          <a:ln w="57150" cap="flat">
            <a:solidFill>
              <a:srgbClr val="FFDE59"/>
            </a:solidFill>
            <a:prstDash val="solid"/>
            <a:headEnd type="none" w="sm" len="sm"/>
            <a:tailEnd type="none" w="sm" len="sm"/>
          </a:ln>
        </p:spPr>
        <p:txBody>
          <a:bodyPr/>
          <a:lstStyle/>
          <a:p>
            <a:endParaRPr lang="en-IN"/>
          </a:p>
        </p:txBody>
      </p:sp>
      <p:sp>
        <p:nvSpPr>
          <p:cNvPr id="24" name="Freeform 24"/>
          <p:cNvSpPr/>
          <p:nvPr/>
        </p:nvSpPr>
        <p:spPr>
          <a:xfrm>
            <a:off x="16101199" y="1034995"/>
            <a:ext cx="1158101" cy="1158101"/>
          </a:xfrm>
          <a:custGeom>
            <a:avLst/>
            <a:gdLst/>
            <a:ahLst/>
            <a:cxnLst/>
            <a:rect l="l" t="t" r="r" b="b"/>
            <a:pathLst>
              <a:path w="1158101" h="1158101">
                <a:moveTo>
                  <a:pt x="0" y="0"/>
                </a:moveTo>
                <a:lnTo>
                  <a:pt x="1158101" y="0"/>
                </a:lnTo>
                <a:lnTo>
                  <a:pt x="1158101" y="1158101"/>
                </a:lnTo>
                <a:lnTo>
                  <a:pt x="0" y="115810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156758" y="-62965"/>
            <a:ext cx="3629724" cy="12356336"/>
            <a:chOff x="0" y="0"/>
            <a:chExt cx="955977" cy="3254344"/>
          </a:xfrm>
        </p:grpSpPr>
        <p:sp>
          <p:nvSpPr>
            <p:cNvPr id="3" name="Freeform 3"/>
            <p:cNvSpPr/>
            <p:nvPr/>
          </p:nvSpPr>
          <p:spPr>
            <a:xfrm>
              <a:off x="0" y="0"/>
              <a:ext cx="955977" cy="3254344"/>
            </a:xfrm>
            <a:custGeom>
              <a:avLst/>
              <a:gdLst/>
              <a:ahLst/>
              <a:cxnLst/>
              <a:rect l="l" t="t" r="r" b="b"/>
              <a:pathLst>
                <a:path w="955977" h="3254344">
                  <a:moveTo>
                    <a:pt x="0" y="0"/>
                  </a:moveTo>
                  <a:lnTo>
                    <a:pt x="955977" y="0"/>
                  </a:lnTo>
                  <a:lnTo>
                    <a:pt x="955977" y="3254344"/>
                  </a:lnTo>
                  <a:lnTo>
                    <a:pt x="0" y="3254344"/>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955977" cy="329244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1509075" y="-912458"/>
            <a:ext cx="4409555" cy="7539752"/>
            <a:chOff x="0" y="0"/>
            <a:chExt cx="1161364" cy="1985778"/>
          </a:xfrm>
        </p:grpSpPr>
        <p:sp>
          <p:nvSpPr>
            <p:cNvPr id="6" name="Freeform 6"/>
            <p:cNvSpPr/>
            <p:nvPr/>
          </p:nvSpPr>
          <p:spPr>
            <a:xfrm>
              <a:off x="0" y="0"/>
              <a:ext cx="1161364" cy="1985778"/>
            </a:xfrm>
            <a:custGeom>
              <a:avLst/>
              <a:gdLst/>
              <a:ahLst/>
              <a:cxnLst/>
              <a:rect l="l" t="t" r="r" b="b"/>
              <a:pathLst>
                <a:path w="1161364" h="1985778">
                  <a:moveTo>
                    <a:pt x="0" y="0"/>
                  </a:moveTo>
                  <a:lnTo>
                    <a:pt x="1161364" y="0"/>
                  </a:lnTo>
                  <a:lnTo>
                    <a:pt x="1161364" y="1985778"/>
                  </a:lnTo>
                  <a:lnTo>
                    <a:pt x="0" y="1985778"/>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1161364" cy="202387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0682075" y="1366330"/>
            <a:ext cx="5600491" cy="3245730"/>
            <a:chOff x="0" y="0"/>
            <a:chExt cx="1475026" cy="854843"/>
          </a:xfrm>
        </p:grpSpPr>
        <p:sp>
          <p:nvSpPr>
            <p:cNvPr id="9" name="Freeform 9"/>
            <p:cNvSpPr/>
            <p:nvPr/>
          </p:nvSpPr>
          <p:spPr>
            <a:xfrm>
              <a:off x="0" y="0"/>
              <a:ext cx="1475026" cy="854842"/>
            </a:xfrm>
            <a:custGeom>
              <a:avLst/>
              <a:gdLst/>
              <a:ahLst/>
              <a:cxnLst/>
              <a:rect l="l" t="t" r="r" b="b"/>
              <a:pathLst>
                <a:path w="1475026" h="854842">
                  <a:moveTo>
                    <a:pt x="0" y="0"/>
                  </a:moveTo>
                  <a:lnTo>
                    <a:pt x="1475026" y="0"/>
                  </a:lnTo>
                  <a:lnTo>
                    <a:pt x="1475026" y="854842"/>
                  </a:lnTo>
                  <a:lnTo>
                    <a:pt x="0" y="854842"/>
                  </a:lnTo>
                  <a:close/>
                </a:path>
              </a:pathLst>
            </a:custGeom>
            <a:solidFill>
              <a:srgbClr val="CDCCCA"/>
            </a:solidFill>
          </p:spPr>
          <p:txBody>
            <a:bodyPr/>
            <a:lstStyle/>
            <a:p>
              <a:endParaRPr lang="en-IN"/>
            </a:p>
          </p:txBody>
        </p:sp>
        <p:sp>
          <p:nvSpPr>
            <p:cNvPr id="10" name="TextBox 10"/>
            <p:cNvSpPr txBox="1"/>
            <p:nvPr/>
          </p:nvSpPr>
          <p:spPr>
            <a:xfrm>
              <a:off x="0" y="-38100"/>
              <a:ext cx="1475026" cy="8929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68120" y="1843927"/>
            <a:ext cx="6021078" cy="2945746"/>
            <a:chOff x="0" y="0"/>
            <a:chExt cx="929947" cy="454966"/>
          </a:xfrm>
        </p:grpSpPr>
        <p:sp>
          <p:nvSpPr>
            <p:cNvPr id="12" name="Freeform 12"/>
            <p:cNvSpPr/>
            <p:nvPr/>
          </p:nvSpPr>
          <p:spPr>
            <a:xfrm>
              <a:off x="0" y="0"/>
              <a:ext cx="929947" cy="454966"/>
            </a:xfrm>
            <a:custGeom>
              <a:avLst/>
              <a:gdLst/>
              <a:ahLst/>
              <a:cxnLst/>
              <a:rect l="l" t="t" r="r" b="b"/>
              <a:pathLst>
                <a:path w="929947" h="454966">
                  <a:moveTo>
                    <a:pt x="0" y="0"/>
                  </a:moveTo>
                  <a:lnTo>
                    <a:pt x="929947" y="0"/>
                  </a:lnTo>
                  <a:lnTo>
                    <a:pt x="929947" y="454966"/>
                  </a:lnTo>
                  <a:lnTo>
                    <a:pt x="0" y="454966"/>
                  </a:lnTo>
                  <a:close/>
                </a:path>
              </a:pathLst>
            </a:custGeom>
            <a:blipFill>
              <a:blip r:embed="rId2"/>
              <a:stretch>
                <a:fillRect t="-18090" b="-18090"/>
              </a:stretch>
            </a:blipFill>
            <a:ln w="47625" cap="sq">
              <a:solidFill>
                <a:srgbClr val="FFDE59"/>
              </a:solidFill>
              <a:prstDash val="solid"/>
              <a:miter/>
            </a:ln>
          </p:spPr>
          <p:txBody>
            <a:bodyPr/>
            <a:lstStyle/>
            <a:p>
              <a:endParaRPr lang="en-IN"/>
            </a:p>
          </p:txBody>
        </p:sp>
      </p:grpSp>
      <p:grpSp>
        <p:nvGrpSpPr>
          <p:cNvPr id="13" name="Group 13"/>
          <p:cNvGrpSpPr/>
          <p:nvPr/>
        </p:nvGrpSpPr>
        <p:grpSpPr>
          <a:xfrm>
            <a:off x="8806583" y="1843927"/>
            <a:ext cx="7213297" cy="3748378"/>
            <a:chOff x="0" y="0"/>
            <a:chExt cx="1114083" cy="578931"/>
          </a:xfrm>
        </p:grpSpPr>
        <p:sp>
          <p:nvSpPr>
            <p:cNvPr id="14" name="Freeform 14"/>
            <p:cNvSpPr/>
            <p:nvPr/>
          </p:nvSpPr>
          <p:spPr>
            <a:xfrm>
              <a:off x="0" y="0"/>
              <a:ext cx="1114083" cy="578931"/>
            </a:xfrm>
            <a:custGeom>
              <a:avLst/>
              <a:gdLst/>
              <a:ahLst/>
              <a:cxnLst/>
              <a:rect l="l" t="t" r="r" b="b"/>
              <a:pathLst>
                <a:path w="1114083" h="578931">
                  <a:moveTo>
                    <a:pt x="0" y="0"/>
                  </a:moveTo>
                  <a:lnTo>
                    <a:pt x="1114083" y="0"/>
                  </a:lnTo>
                  <a:lnTo>
                    <a:pt x="1114083" y="578931"/>
                  </a:lnTo>
                  <a:lnTo>
                    <a:pt x="0" y="578931"/>
                  </a:lnTo>
                  <a:close/>
                </a:path>
              </a:pathLst>
            </a:custGeom>
            <a:blipFill>
              <a:blip r:embed="rId3"/>
              <a:stretch>
                <a:fillRect t="-95236" b="-95236"/>
              </a:stretch>
            </a:blipFill>
            <a:ln w="47625" cap="sq">
              <a:solidFill>
                <a:srgbClr val="FFDE59"/>
              </a:solidFill>
              <a:prstDash val="solid"/>
              <a:miter/>
            </a:ln>
          </p:spPr>
          <p:txBody>
            <a:bodyPr/>
            <a:lstStyle/>
            <a:p>
              <a:endParaRPr lang="en-IN"/>
            </a:p>
          </p:txBody>
        </p:sp>
      </p:grpSp>
      <p:grpSp>
        <p:nvGrpSpPr>
          <p:cNvPr id="15" name="Group 15"/>
          <p:cNvGrpSpPr/>
          <p:nvPr/>
        </p:nvGrpSpPr>
        <p:grpSpPr>
          <a:xfrm>
            <a:off x="3027053" y="5419682"/>
            <a:ext cx="821282" cy="8212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17" name="TextBox 17"/>
            <p:cNvSpPr txBox="1"/>
            <p:nvPr/>
          </p:nvSpPr>
          <p:spPr>
            <a:xfrm>
              <a:off x="76200" y="-9525"/>
              <a:ext cx="660400" cy="746125"/>
            </a:xfrm>
            <a:prstGeom prst="rect">
              <a:avLst/>
            </a:prstGeom>
          </p:spPr>
          <p:txBody>
            <a:bodyPr lIns="50800" tIns="50800" rIns="50800" bIns="50800" rtlCol="0" anchor="ctr"/>
            <a:lstStyle/>
            <a:p>
              <a:pPr algn="ctr">
                <a:lnSpc>
                  <a:spcPts val="2239"/>
                </a:lnSpc>
              </a:pPr>
              <a:endParaRPr/>
            </a:p>
          </p:txBody>
        </p:sp>
      </p:grpSp>
      <p:sp>
        <p:nvSpPr>
          <p:cNvPr id="18" name="Freeform 18"/>
          <p:cNvSpPr/>
          <p:nvPr/>
        </p:nvSpPr>
        <p:spPr>
          <a:xfrm>
            <a:off x="3239995" y="5632623"/>
            <a:ext cx="395400" cy="395400"/>
          </a:xfrm>
          <a:custGeom>
            <a:avLst/>
            <a:gdLst/>
            <a:ahLst/>
            <a:cxnLst/>
            <a:rect l="l" t="t" r="r" b="b"/>
            <a:pathLst>
              <a:path w="395400" h="395400">
                <a:moveTo>
                  <a:pt x="0" y="0"/>
                </a:moveTo>
                <a:lnTo>
                  <a:pt x="395399" y="0"/>
                </a:lnTo>
                <a:lnTo>
                  <a:pt x="395399" y="395400"/>
                </a:lnTo>
                <a:lnTo>
                  <a:pt x="0" y="395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9" name="Group 19"/>
          <p:cNvGrpSpPr/>
          <p:nvPr/>
        </p:nvGrpSpPr>
        <p:grpSpPr>
          <a:xfrm>
            <a:off x="3027053" y="6556873"/>
            <a:ext cx="821282" cy="82128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21" name="TextBox 21"/>
            <p:cNvSpPr txBox="1"/>
            <p:nvPr/>
          </p:nvSpPr>
          <p:spPr>
            <a:xfrm>
              <a:off x="76200" y="-9525"/>
              <a:ext cx="660400" cy="746125"/>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3239995" y="6769814"/>
            <a:ext cx="395400" cy="395400"/>
          </a:xfrm>
          <a:custGeom>
            <a:avLst/>
            <a:gdLst/>
            <a:ahLst/>
            <a:cxnLst/>
            <a:rect l="l" t="t" r="r" b="b"/>
            <a:pathLst>
              <a:path w="395400" h="395400">
                <a:moveTo>
                  <a:pt x="0" y="0"/>
                </a:moveTo>
                <a:lnTo>
                  <a:pt x="395399" y="0"/>
                </a:lnTo>
                <a:lnTo>
                  <a:pt x="395399" y="395400"/>
                </a:lnTo>
                <a:lnTo>
                  <a:pt x="0" y="395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3" name="Group 23"/>
          <p:cNvGrpSpPr/>
          <p:nvPr/>
        </p:nvGrpSpPr>
        <p:grpSpPr>
          <a:xfrm>
            <a:off x="3027053" y="7692480"/>
            <a:ext cx="821282" cy="8212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25" name="TextBox 25"/>
            <p:cNvSpPr txBox="1"/>
            <p:nvPr/>
          </p:nvSpPr>
          <p:spPr>
            <a:xfrm>
              <a:off x="76200" y="-9525"/>
              <a:ext cx="660400" cy="746125"/>
            </a:xfrm>
            <a:prstGeom prst="rect">
              <a:avLst/>
            </a:prstGeom>
          </p:spPr>
          <p:txBody>
            <a:bodyPr lIns="50800" tIns="50800" rIns="50800" bIns="50800" rtlCol="0" anchor="ctr"/>
            <a:lstStyle/>
            <a:p>
              <a:pPr algn="ctr">
                <a:lnSpc>
                  <a:spcPts val="2239"/>
                </a:lnSpc>
              </a:pPr>
              <a:endParaRPr/>
            </a:p>
          </p:txBody>
        </p:sp>
      </p:grpSp>
      <p:sp>
        <p:nvSpPr>
          <p:cNvPr id="26" name="Freeform 26"/>
          <p:cNvSpPr/>
          <p:nvPr/>
        </p:nvSpPr>
        <p:spPr>
          <a:xfrm>
            <a:off x="3239995" y="7905422"/>
            <a:ext cx="395400" cy="395400"/>
          </a:xfrm>
          <a:custGeom>
            <a:avLst/>
            <a:gdLst/>
            <a:ahLst/>
            <a:cxnLst/>
            <a:rect l="l" t="t" r="r" b="b"/>
            <a:pathLst>
              <a:path w="395400" h="395400">
                <a:moveTo>
                  <a:pt x="0" y="0"/>
                </a:moveTo>
                <a:lnTo>
                  <a:pt x="395399" y="0"/>
                </a:lnTo>
                <a:lnTo>
                  <a:pt x="395399" y="395400"/>
                </a:lnTo>
                <a:lnTo>
                  <a:pt x="0" y="395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7" name="TextBox 27"/>
          <p:cNvSpPr txBox="1"/>
          <p:nvPr/>
        </p:nvSpPr>
        <p:spPr>
          <a:xfrm>
            <a:off x="4163331" y="5436683"/>
            <a:ext cx="3872890"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Young professionals living in urban apartments.</a:t>
            </a:r>
          </a:p>
        </p:txBody>
      </p:sp>
      <p:sp>
        <p:nvSpPr>
          <p:cNvPr id="28" name="TextBox 28"/>
          <p:cNvSpPr txBox="1"/>
          <p:nvPr/>
        </p:nvSpPr>
        <p:spPr>
          <a:xfrm>
            <a:off x="4163331" y="6573874"/>
            <a:ext cx="3872890"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Minimalist homeowners who value design and simplicity.</a:t>
            </a:r>
          </a:p>
        </p:txBody>
      </p:sp>
      <p:sp>
        <p:nvSpPr>
          <p:cNvPr id="29" name="TextBox 29"/>
          <p:cNvSpPr txBox="1"/>
          <p:nvPr/>
        </p:nvSpPr>
        <p:spPr>
          <a:xfrm>
            <a:off x="4163331" y="7709481"/>
            <a:ext cx="3872890"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Hospitality businesses emphasizing modern interiors.</a:t>
            </a:r>
          </a:p>
        </p:txBody>
      </p:sp>
      <p:sp>
        <p:nvSpPr>
          <p:cNvPr id="30" name="TextBox 30"/>
          <p:cNvSpPr txBox="1"/>
          <p:nvPr/>
        </p:nvSpPr>
        <p:spPr>
          <a:xfrm>
            <a:off x="9211829" y="6024126"/>
            <a:ext cx="6402804" cy="1143635"/>
          </a:xfrm>
          <a:prstGeom prst="rect">
            <a:avLst/>
          </a:prstGeom>
        </p:spPr>
        <p:txBody>
          <a:bodyPr lIns="0" tIns="0" rIns="0" bIns="0" rtlCol="0" anchor="t">
            <a:spAutoFit/>
          </a:bodyPr>
          <a:lstStyle/>
          <a:p>
            <a:pPr algn="l">
              <a:lnSpc>
                <a:spcPts val="7480"/>
              </a:lnSpc>
            </a:pPr>
            <a:r>
              <a:rPr lang="en-US" sz="6800" b="1">
                <a:solidFill>
                  <a:srgbClr val="FFDE59"/>
                </a:solidFill>
                <a:latin typeface="Agrandir Bold"/>
                <a:ea typeface="Agrandir Bold"/>
                <a:cs typeface="Agrandir Bold"/>
                <a:sym typeface="Agrandir Bold"/>
              </a:rPr>
              <a:t>Target Market</a:t>
            </a:r>
          </a:p>
        </p:txBody>
      </p:sp>
      <p:sp>
        <p:nvSpPr>
          <p:cNvPr id="31" name="AutoShape 31"/>
          <p:cNvSpPr/>
          <p:nvPr/>
        </p:nvSpPr>
        <p:spPr>
          <a:xfrm flipV="1">
            <a:off x="2549673" y="5254195"/>
            <a:ext cx="0" cy="3425054"/>
          </a:xfrm>
          <a:prstGeom prst="line">
            <a:avLst/>
          </a:prstGeom>
          <a:ln w="57150" cap="flat">
            <a:solidFill>
              <a:srgbClr val="FFDE59"/>
            </a:solidFill>
            <a:prstDash val="solid"/>
            <a:headEnd type="none" w="sm" len="sm"/>
            <a:tailEnd type="none" w="sm" len="sm"/>
          </a:ln>
        </p:spPr>
        <p:txBody>
          <a:bodyPr/>
          <a:lstStyle/>
          <a:p>
            <a:endParaRPr lang="en-IN"/>
          </a:p>
        </p:txBody>
      </p:sp>
      <p:sp>
        <p:nvSpPr>
          <p:cNvPr id="32" name="Freeform 32"/>
          <p:cNvSpPr/>
          <p:nvPr/>
        </p:nvSpPr>
        <p:spPr>
          <a:xfrm flipV="1">
            <a:off x="16085896" y="8100199"/>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10541277" y="-62965"/>
            <a:ext cx="8038484" cy="12356336"/>
            <a:chOff x="0" y="0"/>
            <a:chExt cx="2117132" cy="3254344"/>
          </a:xfrm>
        </p:grpSpPr>
        <p:sp>
          <p:nvSpPr>
            <p:cNvPr id="3" name="Freeform 3"/>
            <p:cNvSpPr/>
            <p:nvPr/>
          </p:nvSpPr>
          <p:spPr>
            <a:xfrm>
              <a:off x="0" y="0"/>
              <a:ext cx="2117132" cy="3254344"/>
            </a:xfrm>
            <a:custGeom>
              <a:avLst/>
              <a:gdLst/>
              <a:ahLst/>
              <a:cxnLst/>
              <a:rect l="l" t="t" r="r" b="b"/>
              <a:pathLst>
                <a:path w="2117132" h="3254344">
                  <a:moveTo>
                    <a:pt x="0" y="0"/>
                  </a:moveTo>
                  <a:lnTo>
                    <a:pt x="2117132" y="0"/>
                  </a:lnTo>
                  <a:lnTo>
                    <a:pt x="2117132" y="3254344"/>
                  </a:lnTo>
                  <a:lnTo>
                    <a:pt x="0" y="3254344"/>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2117132" cy="329244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2708259" y="4671349"/>
            <a:ext cx="2662445" cy="9775474"/>
            <a:chOff x="0" y="0"/>
            <a:chExt cx="701220" cy="2574611"/>
          </a:xfrm>
        </p:grpSpPr>
        <p:sp>
          <p:nvSpPr>
            <p:cNvPr id="6" name="Freeform 6"/>
            <p:cNvSpPr/>
            <p:nvPr/>
          </p:nvSpPr>
          <p:spPr>
            <a:xfrm>
              <a:off x="0" y="0"/>
              <a:ext cx="701220" cy="2574610"/>
            </a:xfrm>
            <a:custGeom>
              <a:avLst/>
              <a:gdLst/>
              <a:ahLst/>
              <a:cxnLst/>
              <a:rect l="l" t="t" r="r" b="b"/>
              <a:pathLst>
                <a:path w="701220" h="2574610">
                  <a:moveTo>
                    <a:pt x="0" y="0"/>
                  </a:moveTo>
                  <a:lnTo>
                    <a:pt x="701220" y="0"/>
                  </a:lnTo>
                  <a:lnTo>
                    <a:pt x="701220" y="2574610"/>
                  </a:lnTo>
                  <a:lnTo>
                    <a:pt x="0" y="2574610"/>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701220" cy="261271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3739299" y="3380579"/>
            <a:ext cx="3738044" cy="5547433"/>
            <a:chOff x="0" y="0"/>
            <a:chExt cx="984505" cy="1461052"/>
          </a:xfrm>
        </p:grpSpPr>
        <p:sp>
          <p:nvSpPr>
            <p:cNvPr id="9" name="Freeform 9"/>
            <p:cNvSpPr/>
            <p:nvPr/>
          </p:nvSpPr>
          <p:spPr>
            <a:xfrm>
              <a:off x="0" y="0"/>
              <a:ext cx="984505" cy="1461052"/>
            </a:xfrm>
            <a:custGeom>
              <a:avLst/>
              <a:gdLst/>
              <a:ahLst/>
              <a:cxnLst/>
              <a:rect l="l" t="t" r="r" b="b"/>
              <a:pathLst>
                <a:path w="984505" h="1461052">
                  <a:moveTo>
                    <a:pt x="0" y="0"/>
                  </a:moveTo>
                  <a:lnTo>
                    <a:pt x="984505" y="0"/>
                  </a:lnTo>
                  <a:lnTo>
                    <a:pt x="984505" y="1461052"/>
                  </a:lnTo>
                  <a:lnTo>
                    <a:pt x="0" y="1461052"/>
                  </a:lnTo>
                  <a:close/>
                </a:path>
              </a:pathLst>
            </a:custGeom>
            <a:solidFill>
              <a:srgbClr val="CDCCCA"/>
            </a:solidFill>
          </p:spPr>
          <p:txBody>
            <a:bodyPr/>
            <a:lstStyle/>
            <a:p>
              <a:endParaRPr lang="en-IN"/>
            </a:p>
          </p:txBody>
        </p:sp>
        <p:sp>
          <p:nvSpPr>
            <p:cNvPr id="10" name="TextBox 10"/>
            <p:cNvSpPr txBox="1"/>
            <p:nvPr/>
          </p:nvSpPr>
          <p:spPr>
            <a:xfrm>
              <a:off x="0" y="-38100"/>
              <a:ext cx="984505" cy="149915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9053" y="0"/>
            <a:ext cx="838952" cy="4299945"/>
            <a:chOff x="0" y="0"/>
            <a:chExt cx="220959" cy="1132496"/>
          </a:xfrm>
        </p:grpSpPr>
        <p:sp>
          <p:nvSpPr>
            <p:cNvPr id="12" name="Freeform 12"/>
            <p:cNvSpPr/>
            <p:nvPr/>
          </p:nvSpPr>
          <p:spPr>
            <a:xfrm>
              <a:off x="0" y="0"/>
              <a:ext cx="220959" cy="1132496"/>
            </a:xfrm>
            <a:custGeom>
              <a:avLst/>
              <a:gdLst/>
              <a:ahLst/>
              <a:cxnLst/>
              <a:rect l="l" t="t" r="r" b="b"/>
              <a:pathLst>
                <a:path w="220959" h="1132496">
                  <a:moveTo>
                    <a:pt x="0" y="0"/>
                  </a:moveTo>
                  <a:lnTo>
                    <a:pt x="220959" y="0"/>
                  </a:lnTo>
                  <a:lnTo>
                    <a:pt x="220959" y="1132496"/>
                  </a:lnTo>
                  <a:lnTo>
                    <a:pt x="0" y="1132496"/>
                  </a:lnTo>
                  <a:close/>
                </a:path>
              </a:pathLst>
            </a:custGeom>
            <a:solidFill>
              <a:srgbClr val="CDCCCA"/>
            </a:solidFill>
          </p:spPr>
          <p:txBody>
            <a:bodyPr/>
            <a:lstStyle/>
            <a:p>
              <a:endParaRPr lang="en-IN"/>
            </a:p>
          </p:txBody>
        </p:sp>
        <p:sp>
          <p:nvSpPr>
            <p:cNvPr id="13" name="TextBox 13"/>
            <p:cNvSpPr txBox="1"/>
            <p:nvPr/>
          </p:nvSpPr>
          <p:spPr>
            <a:xfrm>
              <a:off x="0" y="-38100"/>
              <a:ext cx="220959" cy="117059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933490" y="1693487"/>
            <a:ext cx="4076057" cy="6900027"/>
            <a:chOff x="0" y="0"/>
            <a:chExt cx="631488" cy="1068995"/>
          </a:xfrm>
        </p:grpSpPr>
        <p:sp>
          <p:nvSpPr>
            <p:cNvPr id="15" name="Freeform 15"/>
            <p:cNvSpPr/>
            <p:nvPr/>
          </p:nvSpPr>
          <p:spPr>
            <a:xfrm>
              <a:off x="0" y="0"/>
              <a:ext cx="631488" cy="1068995"/>
            </a:xfrm>
            <a:custGeom>
              <a:avLst/>
              <a:gdLst/>
              <a:ahLst/>
              <a:cxnLst/>
              <a:rect l="l" t="t" r="r" b="b"/>
              <a:pathLst>
                <a:path w="631488" h="1068995">
                  <a:moveTo>
                    <a:pt x="0" y="0"/>
                  </a:moveTo>
                  <a:lnTo>
                    <a:pt x="631488" y="0"/>
                  </a:lnTo>
                  <a:lnTo>
                    <a:pt x="631488" y="1068995"/>
                  </a:lnTo>
                  <a:lnTo>
                    <a:pt x="0" y="1068995"/>
                  </a:lnTo>
                  <a:close/>
                </a:path>
              </a:pathLst>
            </a:custGeom>
            <a:blipFill>
              <a:blip r:embed="rId2"/>
              <a:stretch>
                <a:fillRect l="-94926" r="-58679"/>
              </a:stretch>
            </a:blipFill>
            <a:ln w="47625" cap="sq">
              <a:solidFill>
                <a:srgbClr val="FFDE59"/>
              </a:solidFill>
              <a:prstDash val="solid"/>
              <a:miter/>
            </a:ln>
          </p:spPr>
          <p:txBody>
            <a:bodyPr/>
            <a:lstStyle/>
            <a:p>
              <a:endParaRPr lang="en-IN"/>
            </a:p>
          </p:txBody>
        </p:sp>
      </p:grpSp>
      <p:grpSp>
        <p:nvGrpSpPr>
          <p:cNvPr id="16" name="Group 16"/>
          <p:cNvGrpSpPr/>
          <p:nvPr/>
        </p:nvGrpSpPr>
        <p:grpSpPr>
          <a:xfrm>
            <a:off x="12192475" y="1693487"/>
            <a:ext cx="4076057" cy="6900027"/>
            <a:chOff x="0" y="0"/>
            <a:chExt cx="631488" cy="1068995"/>
          </a:xfrm>
        </p:grpSpPr>
        <p:sp>
          <p:nvSpPr>
            <p:cNvPr id="17" name="Freeform 17"/>
            <p:cNvSpPr/>
            <p:nvPr/>
          </p:nvSpPr>
          <p:spPr>
            <a:xfrm>
              <a:off x="0" y="0"/>
              <a:ext cx="631488" cy="1068995"/>
            </a:xfrm>
            <a:custGeom>
              <a:avLst/>
              <a:gdLst/>
              <a:ahLst/>
              <a:cxnLst/>
              <a:rect l="l" t="t" r="r" b="b"/>
              <a:pathLst>
                <a:path w="631488" h="1068995">
                  <a:moveTo>
                    <a:pt x="0" y="0"/>
                  </a:moveTo>
                  <a:lnTo>
                    <a:pt x="631488" y="0"/>
                  </a:lnTo>
                  <a:lnTo>
                    <a:pt x="631488" y="1068995"/>
                  </a:lnTo>
                  <a:lnTo>
                    <a:pt x="0" y="1068995"/>
                  </a:lnTo>
                  <a:close/>
                </a:path>
              </a:pathLst>
            </a:custGeom>
            <a:blipFill>
              <a:blip r:embed="rId3"/>
              <a:stretch>
                <a:fillRect l="-6497" r="-6497"/>
              </a:stretch>
            </a:blipFill>
            <a:ln w="47625" cap="sq">
              <a:solidFill>
                <a:srgbClr val="FFDE59"/>
              </a:solidFill>
              <a:prstDash val="solid"/>
              <a:miter/>
            </a:ln>
          </p:spPr>
          <p:txBody>
            <a:bodyPr/>
            <a:lstStyle/>
            <a:p>
              <a:endParaRPr lang="en-IN"/>
            </a:p>
          </p:txBody>
        </p:sp>
      </p:grpSp>
      <p:sp>
        <p:nvSpPr>
          <p:cNvPr id="18" name="TextBox 18"/>
          <p:cNvSpPr txBox="1"/>
          <p:nvPr/>
        </p:nvSpPr>
        <p:spPr>
          <a:xfrm>
            <a:off x="1668506" y="1946458"/>
            <a:ext cx="5107778" cy="1925320"/>
          </a:xfrm>
          <a:prstGeom prst="rect">
            <a:avLst/>
          </a:prstGeom>
        </p:spPr>
        <p:txBody>
          <a:bodyPr lIns="0" tIns="0" rIns="0" bIns="0" rtlCol="0" anchor="t">
            <a:spAutoFit/>
          </a:bodyPr>
          <a:lstStyle/>
          <a:p>
            <a:pPr algn="l">
              <a:lnSpc>
                <a:spcPts val="6800"/>
              </a:lnSpc>
            </a:pPr>
            <a:r>
              <a:rPr lang="en-US" sz="6800" spc="-374">
                <a:solidFill>
                  <a:srgbClr val="FFDE59"/>
                </a:solidFill>
                <a:latin typeface="Heading Now 71-78"/>
                <a:ea typeface="Heading Now 71-78"/>
                <a:cs typeface="Heading Now 71-78"/>
                <a:sym typeface="Heading Now 71-78"/>
              </a:rPr>
              <a:t>Sustainable Approach</a:t>
            </a:r>
          </a:p>
        </p:txBody>
      </p:sp>
      <p:sp>
        <p:nvSpPr>
          <p:cNvPr id="19" name="TextBox 19"/>
          <p:cNvSpPr txBox="1"/>
          <p:nvPr/>
        </p:nvSpPr>
        <p:spPr>
          <a:xfrm>
            <a:off x="2019468" y="4456968"/>
            <a:ext cx="5107778" cy="2815749"/>
          </a:xfrm>
          <a:prstGeom prst="rect">
            <a:avLst/>
          </a:prstGeom>
        </p:spPr>
        <p:txBody>
          <a:bodyPr lIns="0" tIns="0" rIns="0" bIns="0" rtlCol="0" anchor="t">
            <a:spAutoFit/>
          </a:bodyPr>
          <a:lstStyle/>
          <a:p>
            <a:pPr algn="l">
              <a:lnSpc>
                <a:spcPts val="2800"/>
              </a:lnSpc>
            </a:pPr>
            <a:r>
              <a:rPr lang="en-US" sz="2000">
                <a:solidFill>
                  <a:srgbClr val="FCFCF4"/>
                </a:solidFill>
                <a:latin typeface="TT Firs Neue"/>
                <a:ea typeface="TT Firs Neue"/>
                <a:cs typeface="TT Firs Neue"/>
                <a:sym typeface="TT Firs Neue"/>
              </a:rPr>
              <a:t>Our tools are designed with sustainability in mind, using recyclable materials and eco-friendly production methods. Every product reflects a balance between performance and environmental responsibility, making them an ideal choice for customers who value conscious living.</a:t>
            </a:r>
          </a:p>
        </p:txBody>
      </p:sp>
      <p:sp>
        <p:nvSpPr>
          <p:cNvPr id="20" name="AutoShape 20"/>
          <p:cNvSpPr/>
          <p:nvPr/>
        </p:nvSpPr>
        <p:spPr>
          <a:xfrm flipV="1">
            <a:off x="1668506" y="4326646"/>
            <a:ext cx="0" cy="3124017"/>
          </a:xfrm>
          <a:prstGeom prst="line">
            <a:avLst/>
          </a:prstGeom>
          <a:ln w="57150" cap="flat">
            <a:solidFill>
              <a:srgbClr val="FFDE59"/>
            </a:solidFill>
            <a:prstDash val="solid"/>
            <a:headEnd type="none" w="sm" len="sm"/>
            <a:tailEnd type="none" w="sm" len="sm"/>
          </a:ln>
        </p:spPr>
        <p:txBody>
          <a:bodyPr/>
          <a:lstStyle/>
          <a:p>
            <a:endParaRPr lang="en-IN"/>
          </a:p>
        </p:txBody>
      </p:sp>
      <p:sp>
        <p:nvSpPr>
          <p:cNvPr id="21" name="Freeform 21"/>
          <p:cNvSpPr/>
          <p:nvPr/>
        </p:nvSpPr>
        <p:spPr>
          <a:xfrm flipV="1">
            <a:off x="6548195" y="7450664"/>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888735" y="-62965"/>
            <a:ext cx="5907235" cy="12356336"/>
            <a:chOff x="0" y="0"/>
            <a:chExt cx="1555815" cy="3254344"/>
          </a:xfrm>
        </p:grpSpPr>
        <p:sp>
          <p:nvSpPr>
            <p:cNvPr id="3" name="Freeform 3"/>
            <p:cNvSpPr/>
            <p:nvPr/>
          </p:nvSpPr>
          <p:spPr>
            <a:xfrm>
              <a:off x="0" y="0"/>
              <a:ext cx="1555815" cy="3254344"/>
            </a:xfrm>
            <a:custGeom>
              <a:avLst/>
              <a:gdLst/>
              <a:ahLst/>
              <a:cxnLst/>
              <a:rect l="l" t="t" r="r" b="b"/>
              <a:pathLst>
                <a:path w="1555815" h="3254344">
                  <a:moveTo>
                    <a:pt x="0" y="0"/>
                  </a:moveTo>
                  <a:lnTo>
                    <a:pt x="1555815" y="0"/>
                  </a:lnTo>
                  <a:lnTo>
                    <a:pt x="1555815" y="3254344"/>
                  </a:lnTo>
                  <a:lnTo>
                    <a:pt x="0" y="3254344"/>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1555815" cy="329244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2850146" y="4887345"/>
            <a:ext cx="1638610" cy="9775474"/>
            <a:chOff x="0" y="0"/>
            <a:chExt cx="431568" cy="2574611"/>
          </a:xfrm>
        </p:grpSpPr>
        <p:sp>
          <p:nvSpPr>
            <p:cNvPr id="6" name="Freeform 6"/>
            <p:cNvSpPr/>
            <p:nvPr/>
          </p:nvSpPr>
          <p:spPr>
            <a:xfrm>
              <a:off x="0" y="0"/>
              <a:ext cx="431568" cy="2574610"/>
            </a:xfrm>
            <a:custGeom>
              <a:avLst/>
              <a:gdLst/>
              <a:ahLst/>
              <a:cxnLst/>
              <a:rect l="l" t="t" r="r" b="b"/>
              <a:pathLst>
                <a:path w="431568" h="2574610">
                  <a:moveTo>
                    <a:pt x="0" y="0"/>
                  </a:moveTo>
                  <a:lnTo>
                    <a:pt x="431568" y="0"/>
                  </a:lnTo>
                  <a:lnTo>
                    <a:pt x="431568" y="2574610"/>
                  </a:lnTo>
                  <a:lnTo>
                    <a:pt x="0" y="2574610"/>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431568" cy="261271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4445737" y="1365985"/>
            <a:ext cx="4284136" cy="3701043"/>
            <a:chOff x="0" y="0"/>
            <a:chExt cx="1128332" cy="974760"/>
          </a:xfrm>
        </p:grpSpPr>
        <p:sp>
          <p:nvSpPr>
            <p:cNvPr id="9" name="Freeform 9"/>
            <p:cNvSpPr/>
            <p:nvPr/>
          </p:nvSpPr>
          <p:spPr>
            <a:xfrm>
              <a:off x="0" y="0"/>
              <a:ext cx="1128332" cy="974760"/>
            </a:xfrm>
            <a:custGeom>
              <a:avLst/>
              <a:gdLst/>
              <a:ahLst/>
              <a:cxnLst/>
              <a:rect l="l" t="t" r="r" b="b"/>
              <a:pathLst>
                <a:path w="1128332" h="974760">
                  <a:moveTo>
                    <a:pt x="0" y="0"/>
                  </a:moveTo>
                  <a:lnTo>
                    <a:pt x="1128332" y="0"/>
                  </a:lnTo>
                  <a:lnTo>
                    <a:pt x="1128332" y="974760"/>
                  </a:lnTo>
                  <a:lnTo>
                    <a:pt x="0" y="974760"/>
                  </a:lnTo>
                  <a:close/>
                </a:path>
              </a:pathLst>
            </a:custGeom>
            <a:solidFill>
              <a:srgbClr val="CDCCCA"/>
            </a:solidFill>
          </p:spPr>
          <p:txBody>
            <a:bodyPr/>
            <a:lstStyle/>
            <a:p>
              <a:endParaRPr lang="en-IN"/>
            </a:p>
          </p:txBody>
        </p:sp>
        <p:sp>
          <p:nvSpPr>
            <p:cNvPr id="10" name="TextBox 10"/>
            <p:cNvSpPr txBox="1"/>
            <p:nvPr/>
          </p:nvSpPr>
          <p:spPr>
            <a:xfrm>
              <a:off x="0" y="-38100"/>
              <a:ext cx="1128332" cy="10128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30727" y="1736026"/>
            <a:ext cx="6310626" cy="4710383"/>
            <a:chOff x="0" y="0"/>
            <a:chExt cx="1040792" cy="776869"/>
          </a:xfrm>
        </p:grpSpPr>
        <p:sp>
          <p:nvSpPr>
            <p:cNvPr id="12" name="Freeform 12"/>
            <p:cNvSpPr/>
            <p:nvPr/>
          </p:nvSpPr>
          <p:spPr>
            <a:xfrm>
              <a:off x="0" y="0"/>
              <a:ext cx="1040792" cy="776869"/>
            </a:xfrm>
            <a:custGeom>
              <a:avLst/>
              <a:gdLst/>
              <a:ahLst/>
              <a:cxnLst/>
              <a:rect l="l" t="t" r="r" b="b"/>
              <a:pathLst>
                <a:path w="1040792" h="776869">
                  <a:moveTo>
                    <a:pt x="0" y="0"/>
                  </a:moveTo>
                  <a:lnTo>
                    <a:pt x="1040792" y="0"/>
                  </a:lnTo>
                  <a:lnTo>
                    <a:pt x="1040792" y="776869"/>
                  </a:lnTo>
                  <a:lnTo>
                    <a:pt x="0" y="776869"/>
                  </a:lnTo>
                  <a:close/>
                </a:path>
              </a:pathLst>
            </a:custGeom>
            <a:blipFill>
              <a:blip r:embed="rId2"/>
              <a:stretch>
                <a:fillRect l="-6016" r="-6016"/>
              </a:stretch>
            </a:blipFill>
            <a:ln w="47625" cap="sq">
              <a:solidFill>
                <a:srgbClr val="FFDE59"/>
              </a:solidFill>
              <a:prstDash val="solid"/>
              <a:miter/>
            </a:ln>
          </p:spPr>
          <p:txBody>
            <a:bodyPr/>
            <a:lstStyle/>
            <a:p>
              <a:endParaRPr lang="en-IN"/>
            </a:p>
          </p:txBody>
        </p:sp>
      </p:grpSp>
      <p:grpSp>
        <p:nvGrpSpPr>
          <p:cNvPr id="13" name="Group 13"/>
          <p:cNvGrpSpPr/>
          <p:nvPr/>
        </p:nvGrpSpPr>
        <p:grpSpPr>
          <a:xfrm>
            <a:off x="3538681" y="4313593"/>
            <a:ext cx="5625571" cy="4237380"/>
            <a:chOff x="0" y="0"/>
            <a:chExt cx="1224121" cy="922052"/>
          </a:xfrm>
        </p:grpSpPr>
        <p:sp>
          <p:nvSpPr>
            <p:cNvPr id="14" name="Freeform 14"/>
            <p:cNvSpPr/>
            <p:nvPr/>
          </p:nvSpPr>
          <p:spPr>
            <a:xfrm>
              <a:off x="0" y="0"/>
              <a:ext cx="1224121" cy="922052"/>
            </a:xfrm>
            <a:custGeom>
              <a:avLst/>
              <a:gdLst/>
              <a:ahLst/>
              <a:cxnLst/>
              <a:rect l="l" t="t" r="r" b="b"/>
              <a:pathLst>
                <a:path w="1224121" h="922052">
                  <a:moveTo>
                    <a:pt x="0" y="0"/>
                  </a:moveTo>
                  <a:lnTo>
                    <a:pt x="1224121" y="0"/>
                  </a:lnTo>
                  <a:lnTo>
                    <a:pt x="1224121" y="922052"/>
                  </a:lnTo>
                  <a:lnTo>
                    <a:pt x="0" y="922052"/>
                  </a:lnTo>
                  <a:close/>
                </a:path>
              </a:pathLst>
            </a:custGeom>
            <a:blipFill>
              <a:blip r:embed="rId3"/>
              <a:stretch>
                <a:fillRect l="-1415" r="-1415"/>
              </a:stretch>
            </a:blipFill>
            <a:ln w="47625" cap="sq">
              <a:solidFill>
                <a:srgbClr val="FFDE59"/>
              </a:solidFill>
              <a:prstDash val="solid"/>
              <a:miter/>
            </a:ln>
          </p:spPr>
          <p:txBody>
            <a:bodyPr/>
            <a:lstStyle/>
            <a:p>
              <a:endParaRPr lang="en-IN"/>
            </a:p>
          </p:txBody>
        </p:sp>
      </p:grpSp>
      <p:sp>
        <p:nvSpPr>
          <p:cNvPr id="15" name="TextBox 15"/>
          <p:cNvSpPr txBox="1"/>
          <p:nvPr/>
        </p:nvSpPr>
        <p:spPr>
          <a:xfrm>
            <a:off x="9982285" y="2035677"/>
            <a:ext cx="6474988" cy="2086610"/>
          </a:xfrm>
          <a:prstGeom prst="rect">
            <a:avLst/>
          </a:prstGeom>
        </p:spPr>
        <p:txBody>
          <a:bodyPr lIns="0" tIns="0" rIns="0" bIns="0" rtlCol="0" anchor="t">
            <a:spAutoFit/>
          </a:bodyPr>
          <a:lstStyle/>
          <a:p>
            <a:pPr algn="l">
              <a:lnSpc>
                <a:spcPts val="7480"/>
              </a:lnSpc>
            </a:pPr>
            <a:r>
              <a:rPr lang="en-US" sz="6800" b="1">
                <a:solidFill>
                  <a:srgbClr val="FFDE59"/>
                </a:solidFill>
                <a:latin typeface="Agrandir Bold"/>
                <a:ea typeface="Agrandir Bold"/>
                <a:cs typeface="Agrandir Bold"/>
                <a:sym typeface="Agrandir Bold"/>
              </a:rPr>
              <a:t>Everyday Applications</a:t>
            </a:r>
          </a:p>
        </p:txBody>
      </p:sp>
      <p:grpSp>
        <p:nvGrpSpPr>
          <p:cNvPr id="16" name="Group 16"/>
          <p:cNvGrpSpPr/>
          <p:nvPr/>
        </p:nvGrpSpPr>
        <p:grpSpPr>
          <a:xfrm>
            <a:off x="10390743" y="4806575"/>
            <a:ext cx="808680" cy="80868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18" name="TextBox 18"/>
            <p:cNvSpPr txBox="1"/>
            <p:nvPr/>
          </p:nvSpPr>
          <p:spPr>
            <a:xfrm>
              <a:off x="76200" y="-9525"/>
              <a:ext cx="660400" cy="746125"/>
            </a:xfrm>
            <a:prstGeom prst="rect">
              <a:avLst/>
            </a:prstGeom>
          </p:spPr>
          <p:txBody>
            <a:bodyPr lIns="50020" tIns="50020" rIns="50020" bIns="50020" rtlCol="0" anchor="ctr"/>
            <a:lstStyle/>
            <a:p>
              <a:pPr algn="ctr">
                <a:lnSpc>
                  <a:spcPts val="2239"/>
                </a:lnSpc>
              </a:pPr>
              <a:endParaRPr/>
            </a:p>
          </p:txBody>
        </p:sp>
      </p:grpSp>
      <p:sp>
        <p:nvSpPr>
          <p:cNvPr id="19" name="Freeform 19"/>
          <p:cNvSpPr/>
          <p:nvPr/>
        </p:nvSpPr>
        <p:spPr>
          <a:xfrm>
            <a:off x="10600416" y="5016248"/>
            <a:ext cx="389332" cy="389332"/>
          </a:xfrm>
          <a:custGeom>
            <a:avLst/>
            <a:gdLst/>
            <a:ahLst/>
            <a:cxnLst/>
            <a:rect l="l" t="t" r="r" b="b"/>
            <a:pathLst>
              <a:path w="389332" h="389332">
                <a:moveTo>
                  <a:pt x="0" y="0"/>
                </a:moveTo>
                <a:lnTo>
                  <a:pt x="389333" y="0"/>
                </a:lnTo>
                <a:lnTo>
                  <a:pt x="389333" y="389333"/>
                </a:lnTo>
                <a:lnTo>
                  <a:pt x="0" y="389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0" name="Group 20"/>
          <p:cNvGrpSpPr/>
          <p:nvPr/>
        </p:nvGrpSpPr>
        <p:grpSpPr>
          <a:xfrm>
            <a:off x="10390743" y="6040260"/>
            <a:ext cx="808680" cy="8086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22" name="TextBox 22"/>
            <p:cNvSpPr txBox="1"/>
            <p:nvPr/>
          </p:nvSpPr>
          <p:spPr>
            <a:xfrm>
              <a:off x="76200" y="-9525"/>
              <a:ext cx="660400" cy="746125"/>
            </a:xfrm>
            <a:prstGeom prst="rect">
              <a:avLst/>
            </a:prstGeom>
          </p:spPr>
          <p:txBody>
            <a:bodyPr lIns="50020" tIns="50020" rIns="50020" bIns="50020" rtlCol="0" anchor="ctr"/>
            <a:lstStyle/>
            <a:p>
              <a:pPr algn="ctr">
                <a:lnSpc>
                  <a:spcPts val="2239"/>
                </a:lnSpc>
              </a:pPr>
              <a:endParaRPr/>
            </a:p>
          </p:txBody>
        </p:sp>
      </p:grpSp>
      <p:sp>
        <p:nvSpPr>
          <p:cNvPr id="23" name="Freeform 23"/>
          <p:cNvSpPr/>
          <p:nvPr/>
        </p:nvSpPr>
        <p:spPr>
          <a:xfrm>
            <a:off x="10600416" y="6249934"/>
            <a:ext cx="389332" cy="389332"/>
          </a:xfrm>
          <a:custGeom>
            <a:avLst/>
            <a:gdLst/>
            <a:ahLst/>
            <a:cxnLst/>
            <a:rect l="l" t="t" r="r" b="b"/>
            <a:pathLst>
              <a:path w="389332" h="389332">
                <a:moveTo>
                  <a:pt x="0" y="0"/>
                </a:moveTo>
                <a:lnTo>
                  <a:pt x="389333" y="0"/>
                </a:lnTo>
                <a:lnTo>
                  <a:pt x="389333" y="389332"/>
                </a:lnTo>
                <a:lnTo>
                  <a:pt x="0" y="389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4" name="Group 24"/>
          <p:cNvGrpSpPr/>
          <p:nvPr/>
        </p:nvGrpSpPr>
        <p:grpSpPr>
          <a:xfrm>
            <a:off x="10390743" y="7277565"/>
            <a:ext cx="808680" cy="80868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endParaRPr lang="en-IN"/>
            </a:p>
          </p:txBody>
        </p:sp>
        <p:sp>
          <p:nvSpPr>
            <p:cNvPr id="26" name="TextBox 26"/>
            <p:cNvSpPr txBox="1"/>
            <p:nvPr/>
          </p:nvSpPr>
          <p:spPr>
            <a:xfrm>
              <a:off x="76200" y="-9525"/>
              <a:ext cx="660400" cy="746125"/>
            </a:xfrm>
            <a:prstGeom prst="rect">
              <a:avLst/>
            </a:prstGeom>
          </p:spPr>
          <p:txBody>
            <a:bodyPr lIns="50020" tIns="50020" rIns="50020" bIns="50020" rtlCol="0" anchor="ctr"/>
            <a:lstStyle/>
            <a:p>
              <a:pPr algn="ctr">
                <a:lnSpc>
                  <a:spcPts val="2239"/>
                </a:lnSpc>
              </a:pPr>
              <a:endParaRPr/>
            </a:p>
          </p:txBody>
        </p:sp>
      </p:grpSp>
      <p:sp>
        <p:nvSpPr>
          <p:cNvPr id="27" name="Freeform 27"/>
          <p:cNvSpPr/>
          <p:nvPr/>
        </p:nvSpPr>
        <p:spPr>
          <a:xfrm>
            <a:off x="10600416" y="7487239"/>
            <a:ext cx="389332" cy="389332"/>
          </a:xfrm>
          <a:custGeom>
            <a:avLst/>
            <a:gdLst/>
            <a:ahLst/>
            <a:cxnLst/>
            <a:rect l="l" t="t" r="r" b="b"/>
            <a:pathLst>
              <a:path w="389332" h="389332">
                <a:moveTo>
                  <a:pt x="0" y="0"/>
                </a:moveTo>
                <a:lnTo>
                  <a:pt x="389333" y="0"/>
                </a:lnTo>
                <a:lnTo>
                  <a:pt x="389333" y="389332"/>
                </a:lnTo>
                <a:lnTo>
                  <a:pt x="0" y="389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8" name="TextBox 28"/>
          <p:cNvSpPr txBox="1"/>
          <p:nvPr/>
        </p:nvSpPr>
        <p:spPr>
          <a:xfrm>
            <a:off x="11610013" y="4817274"/>
            <a:ext cx="3761762"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Styl</a:t>
            </a:r>
            <a:r>
              <a:rPr lang="en-US" sz="2000" u="none" strike="noStrike">
                <a:solidFill>
                  <a:srgbClr val="FCFCF4"/>
                </a:solidFill>
                <a:latin typeface="Poppins"/>
                <a:ea typeface="Poppins"/>
                <a:cs typeface="Poppins"/>
                <a:sym typeface="Poppins"/>
              </a:rPr>
              <a:t>ish tools that can be displayed without clutter.</a:t>
            </a:r>
          </a:p>
        </p:txBody>
      </p:sp>
      <p:sp>
        <p:nvSpPr>
          <p:cNvPr id="29" name="TextBox 29"/>
          <p:cNvSpPr txBox="1"/>
          <p:nvPr/>
        </p:nvSpPr>
        <p:spPr>
          <a:xfrm>
            <a:off x="11610013" y="6050960"/>
            <a:ext cx="3761762"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Compact</a:t>
            </a:r>
            <a:r>
              <a:rPr lang="en-US" sz="2000" u="none" strike="noStrike">
                <a:solidFill>
                  <a:srgbClr val="FCFCF4"/>
                </a:solidFill>
                <a:latin typeface="Poppins"/>
                <a:ea typeface="Poppins"/>
                <a:cs typeface="Poppins"/>
                <a:sym typeface="Poppins"/>
              </a:rPr>
              <a:t> storage for small apartments and homes.</a:t>
            </a:r>
          </a:p>
        </p:txBody>
      </p:sp>
      <p:sp>
        <p:nvSpPr>
          <p:cNvPr id="30" name="TextBox 30"/>
          <p:cNvSpPr txBox="1"/>
          <p:nvPr/>
        </p:nvSpPr>
        <p:spPr>
          <a:xfrm>
            <a:off x="11610013" y="7288264"/>
            <a:ext cx="3761762" cy="720606"/>
          </a:xfrm>
          <a:prstGeom prst="rect">
            <a:avLst/>
          </a:prstGeom>
        </p:spPr>
        <p:txBody>
          <a:bodyPr lIns="0" tIns="0" rIns="0" bIns="0" rtlCol="0" anchor="t">
            <a:spAutoFit/>
          </a:bodyPr>
          <a:lstStyle/>
          <a:p>
            <a:pPr algn="l">
              <a:lnSpc>
                <a:spcPts val="2800"/>
              </a:lnSpc>
            </a:pPr>
            <a:r>
              <a:rPr lang="en-US" sz="2000">
                <a:solidFill>
                  <a:srgbClr val="FCFCF4"/>
                </a:solidFill>
                <a:latin typeface="Poppins"/>
                <a:ea typeface="Poppins"/>
                <a:cs typeface="Poppins"/>
                <a:sym typeface="Poppins"/>
              </a:rPr>
              <a:t>Eff</a:t>
            </a:r>
            <a:r>
              <a:rPr lang="en-US" sz="2000" u="none" strike="noStrike">
                <a:solidFill>
                  <a:srgbClr val="FCFCF4"/>
                </a:solidFill>
                <a:latin typeface="Poppins"/>
                <a:ea typeface="Poppins"/>
                <a:cs typeface="Poppins"/>
                <a:sym typeface="Poppins"/>
              </a:rPr>
              <a:t>icient cleaning without unnecessary complexity.</a:t>
            </a:r>
          </a:p>
        </p:txBody>
      </p:sp>
      <p:sp>
        <p:nvSpPr>
          <p:cNvPr id="31" name="AutoShape 31"/>
          <p:cNvSpPr/>
          <p:nvPr/>
        </p:nvSpPr>
        <p:spPr>
          <a:xfrm flipV="1">
            <a:off x="10010860" y="4728489"/>
            <a:ext cx="0" cy="3435842"/>
          </a:xfrm>
          <a:prstGeom prst="line">
            <a:avLst/>
          </a:prstGeom>
          <a:ln w="57150" cap="flat">
            <a:solidFill>
              <a:srgbClr val="FFDE59"/>
            </a:solidFill>
            <a:prstDash val="solid"/>
            <a:headEnd type="none" w="sm" len="sm"/>
            <a:tailEnd type="none" w="sm" len="sm"/>
          </a:ln>
        </p:spPr>
        <p:txBody>
          <a:bodyPr/>
          <a:lstStyle/>
          <a:p>
            <a:endParaRPr lang="en-IN"/>
          </a:p>
        </p:txBody>
      </p:sp>
      <p:sp>
        <p:nvSpPr>
          <p:cNvPr id="32" name="Freeform 32"/>
          <p:cNvSpPr/>
          <p:nvPr/>
        </p:nvSpPr>
        <p:spPr>
          <a:xfrm flipV="1">
            <a:off x="1971005" y="6978923"/>
            <a:ext cx="1158101" cy="1158101"/>
          </a:xfrm>
          <a:custGeom>
            <a:avLst/>
            <a:gdLst/>
            <a:ahLst/>
            <a:cxnLst/>
            <a:rect l="l" t="t" r="r" b="b"/>
            <a:pathLst>
              <a:path w="1158101" h="1158101">
                <a:moveTo>
                  <a:pt x="0" y="1158100"/>
                </a:moveTo>
                <a:lnTo>
                  <a:pt x="1158101" y="1158100"/>
                </a:lnTo>
                <a:lnTo>
                  <a:pt x="1158101" y="0"/>
                </a:lnTo>
                <a:lnTo>
                  <a:pt x="0" y="0"/>
                </a:lnTo>
                <a:lnTo>
                  <a:pt x="0" y="115810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888735" y="-62965"/>
            <a:ext cx="7202700" cy="12356336"/>
            <a:chOff x="0" y="0"/>
            <a:chExt cx="1897007" cy="3254344"/>
          </a:xfrm>
        </p:grpSpPr>
        <p:sp>
          <p:nvSpPr>
            <p:cNvPr id="3" name="Freeform 3"/>
            <p:cNvSpPr/>
            <p:nvPr/>
          </p:nvSpPr>
          <p:spPr>
            <a:xfrm>
              <a:off x="0" y="0"/>
              <a:ext cx="1897007" cy="3254344"/>
            </a:xfrm>
            <a:custGeom>
              <a:avLst/>
              <a:gdLst/>
              <a:ahLst/>
              <a:cxnLst/>
              <a:rect l="l" t="t" r="r" b="b"/>
              <a:pathLst>
                <a:path w="1897007" h="3254344">
                  <a:moveTo>
                    <a:pt x="0" y="0"/>
                  </a:moveTo>
                  <a:lnTo>
                    <a:pt x="1897007" y="0"/>
                  </a:lnTo>
                  <a:lnTo>
                    <a:pt x="1897007" y="3254344"/>
                  </a:lnTo>
                  <a:lnTo>
                    <a:pt x="0" y="3254344"/>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1897007" cy="329244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2850146" y="4767625"/>
            <a:ext cx="1638610" cy="9775474"/>
            <a:chOff x="0" y="0"/>
            <a:chExt cx="431568" cy="2574611"/>
          </a:xfrm>
        </p:grpSpPr>
        <p:sp>
          <p:nvSpPr>
            <p:cNvPr id="6" name="Freeform 6"/>
            <p:cNvSpPr/>
            <p:nvPr/>
          </p:nvSpPr>
          <p:spPr>
            <a:xfrm>
              <a:off x="0" y="0"/>
              <a:ext cx="431568" cy="2574610"/>
            </a:xfrm>
            <a:custGeom>
              <a:avLst/>
              <a:gdLst/>
              <a:ahLst/>
              <a:cxnLst/>
              <a:rect l="l" t="t" r="r" b="b"/>
              <a:pathLst>
                <a:path w="431568" h="2574610">
                  <a:moveTo>
                    <a:pt x="0" y="0"/>
                  </a:moveTo>
                  <a:lnTo>
                    <a:pt x="431568" y="0"/>
                  </a:lnTo>
                  <a:lnTo>
                    <a:pt x="431568" y="2574610"/>
                  </a:lnTo>
                  <a:lnTo>
                    <a:pt x="0" y="2574610"/>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431568" cy="261271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353372" y="4155804"/>
            <a:ext cx="2386629" cy="3647460"/>
            <a:chOff x="0" y="0"/>
            <a:chExt cx="628577" cy="960648"/>
          </a:xfrm>
        </p:grpSpPr>
        <p:sp>
          <p:nvSpPr>
            <p:cNvPr id="9" name="Freeform 9"/>
            <p:cNvSpPr/>
            <p:nvPr/>
          </p:nvSpPr>
          <p:spPr>
            <a:xfrm>
              <a:off x="0" y="0"/>
              <a:ext cx="628577" cy="960648"/>
            </a:xfrm>
            <a:custGeom>
              <a:avLst/>
              <a:gdLst/>
              <a:ahLst/>
              <a:cxnLst/>
              <a:rect l="l" t="t" r="r" b="b"/>
              <a:pathLst>
                <a:path w="628577" h="960648">
                  <a:moveTo>
                    <a:pt x="0" y="0"/>
                  </a:moveTo>
                  <a:lnTo>
                    <a:pt x="628577" y="0"/>
                  </a:lnTo>
                  <a:lnTo>
                    <a:pt x="628577" y="960648"/>
                  </a:lnTo>
                  <a:lnTo>
                    <a:pt x="0" y="960648"/>
                  </a:lnTo>
                  <a:close/>
                </a:path>
              </a:pathLst>
            </a:custGeom>
            <a:solidFill>
              <a:srgbClr val="CDCCCA"/>
            </a:solidFill>
          </p:spPr>
          <p:txBody>
            <a:bodyPr/>
            <a:lstStyle/>
            <a:p>
              <a:endParaRPr lang="en-IN"/>
            </a:p>
          </p:txBody>
        </p:sp>
        <p:sp>
          <p:nvSpPr>
            <p:cNvPr id="10" name="TextBox 10"/>
            <p:cNvSpPr txBox="1"/>
            <p:nvPr/>
          </p:nvSpPr>
          <p:spPr>
            <a:xfrm>
              <a:off x="0" y="-38100"/>
              <a:ext cx="628577" cy="99874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190437" y="6595385"/>
            <a:ext cx="2456558" cy="2662915"/>
            <a:chOff x="0" y="0"/>
            <a:chExt cx="646995" cy="701344"/>
          </a:xfrm>
        </p:grpSpPr>
        <p:sp>
          <p:nvSpPr>
            <p:cNvPr id="12" name="Freeform 12"/>
            <p:cNvSpPr/>
            <p:nvPr/>
          </p:nvSpPr>
          <p:spPr>
            <a:xfrm>
              <a:off x="0" y="0"/>
              <a:ext cx="646995" cy="701344"/>
            </a:xfrm>
            <a:custGeom>
              <a:avLst/>
              <a:gdLst/>
              <a:ahLst/>
              <a:cxnLst/>
              <a:rect l="l" t="t" r="r" b="b"/>
              <a:pathLst>
                <a:path w="646995" h="701344">
                  <a:moveTo>
                    <a:pt x="0" y="0"/>
                  </a:moveTo>
                  <a:lnTo>
                    <a:pt x="646995" y="0"/>
                  </a:lnTo>
                  <a:lnTo>
                    <a:pt x="646995" y="701344"/>
                  </a:lnTo>
                  <a:lnTo>
                    <a:pt x="0" y="701344"/>
                  </a:lnTo>
                  <a:close/>
                </a:path>
              </a:pathLst>
            </a:custGeom>
            <a:solidFill>
              <a:srgbClr val="CDCCCA"/>
            </a:solidFill>
          </p:spPr>
          <p:txBody>
            <a:bodyPr/>
            <a:lstStyle/>
            <a:p>
              <a:endParaRPr lang="en-IN"/>
            </a:p>
          </p:txBody>
        </p:sp>
        <p:sp>
          <p:nvSpPr>
            <p:cNvPr id="13" name="TextBox 13"/>
            <p:cNvSpPr txBox="1"/>
            <p:nvPr/>
          </p:nvSpPr>
          <p:spPr>
            <a:xfrm>
              <a:off x="0" y="-38100"/>
              <a:ext cx="646995" cy="73944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299826" y="1670018"/>
            <a:ext cx="3870618" cy="3800307"/>
            <a:chOff x="0" y="0"/>
            <a:chExt cx="787132" cy="772834"/>
          </a:xfrm>
        </p:grpSpPr>
        <p:sp>
          <p:nvSpPr>
            <p:cNvPr id="15" name="Freeform 15"/>
            <p:cNvSpPr/>
            <p:nvPr/>
          </p:nvSpPr>
          <p:spPr>
            <a:xfrm>
              <a:off x="0" y="0"/>
              <a:ext cx="787132" cy="772834"/>
            </a:xfrm>
            <a:custGeom>
              <a:avLst/>
              <a:gdLst/>
              <a:ahLst/>
              <a:cxnLst/>
              <a:rect l="l" t="t" r="r" b="b"/>
              <a:pathLst>
                <a:path w="787132" h="772834">
                  <a:moveTo>
                    <a:pt x="0" y="0"/>
                  </a:moveTo>
                  <a:lnTo>
                    <a:pt x="787132" y="0"/>
                  </a:lnTo>
                  <a:lnTo>
                    <a:pt x="787132" y="772834"/>
                  </a:lnTo>
                  <a:lnTo>
                    <a:pt x="0" y="772834"/>
                  </a:lnTo>
                  <a:close/>
                </a:path>
              </a:pathLst>
            </a:custGeom>
            <a:blipFill>
              <a:blip r:embed="rId2"/>
              <a:stretch>
                <a:fillRect l="-23683" r="-23683"/>
              </a:stretch>
            </a:blipFill>
            <a:ln w="47625" cap="sq">
              <a:solidFill>
                <a:srgbClr val="FFDE59"/>
              </a:solidFill>
              <a:prstDash val="solid"/>
              <a:miter/>
            </a:ln>
          </p:spPr>
          <p:txBody>
            <a:bodyPr/>
            <a:lstStyle/>
            <a:p>
              <a:endParaRPr lang="en-IN"/>
            </a:p>
          </p:txBody>
        </p:sp>
      </p:grpSp>
      <p:grpSp>
        <p:nvGrpSpPr>
          <p:cNvPr id="16" name="Group 16"/>
          <p:cNvGrpSpPr/>
          <p:nvPr/>
        </p:nvGrpSpPr>
        <p:grpSpPr>
          <a:xfrm>
            <a:off x="4896878" y="5685046"/>
            <a:ext cx="4587118" cy="2931937"/>
            <a:chOff x="0" y="0"/>
            <a:chExt cx="1209125" cy="772834"/>
          </a:xfrm>
        </p:grpSpPr>
        <p:sp>
          <p:nvSpPr>
            <p:cNvPr id="17" name="Freeform 17"/>
            <p:cNvSpPr/>
            <p:nvPr/>
          </p:nvSpPr>
          <p:spPr>
            <a:xfrm>
              <a:off x="0" y="0"/>
              <a:ext cx="1209125" cy="772834"/>
            </a:xfrm>
            <a:custGeom>
              <a:avLst/>
              <a:gdLst/>
              <a:ahLst/>
              <a:cxnLst/>
              <a:rect l="l" t="t" r="r" b="b"/>
              <a:pathLst>
                <a:path w="1209125" h="772834">
                  <a:moveTo>
                    <a:pt x="0" y="0"/>
                  </a:moveTo>
                  <a:lnTo>
                    <a:pt x="1209125" y="0"/>
                  </a:lnTo>
                  <a:lnTo>
                    <a:pt x="1209125" y="772834"/>
                  </a:lnTo>
                  <a:lnTo>
                    <a:pt x="0" y="772834"/>
                  </a:lnTo>
                  <a:close/>
                </a:path>
              </a:pathLst>
            </a:custGeom>
            <a:blipFill>
              <a:blip r:embed="rId3"/>
              <a:stretch>
                <a:fillRect t="-134387"/>
              </a:stretch>
            </a:blipFill>
            <a:ln w="47625" cap="sq">
              <a:solidFill>
                <a:srgbClr val="FFDE59"/>
              </a:solidFill>
              <a:prstDash val="solid"/>
              <a:miter/>
            </a:ln>
          </p:spPr>
          <p:txBody>
            <a:bodyPr/>
            <a:lstStyle/>
            <a:p>
              <a:endParaRPr lang="en-IN"/>
            </a:p>
          </p:txBody>
        </p:sp>
      </p:grpSp>
      <p:grpSp>
        <p:nvGrpSpPr>
          <p:cNvPr id="18" name="Group 18"/>
          <p:cNvGrpSpPr/>
          <p:nvPr/>
        </p:nvGrpSpPr>
        <p:grpSpPr>
          <a:xfrm>
            <a:off x="6430005" y="2841283"/>
            <a:ext cx="2677682" cy="2629042"/>
            <a:chOff x="0" y="0"/>
            <a:chExt cx="787132" cy="772834"/>
          </a:xfrm>
        </p:grpSpPr>
        <p:sp>
          <p:nvSpPr>
            <p:cNvPr id="19" name="Freeform 19"/>
            <p:cNvSpPr/>
            <p:nvPr/>
          </p:nvSpPr>
          <p:spPr>
            <a:xfrm>
              <a:off x="0" y="0"/>
              <a:ext cx="787132" cy="772834"/>
            </a:xfrm>
            <a:custGeom>
              <a:avLst/>
              <a:gdLst/>
              <a:ahLst/>
              <a:cxnLst/>
              <a:rect l="l" t="t" r="r" b="b"/>
              <a:pathLst>
                <a:path w="787132" h="772834">
                  <a:moveTo>
                    <a:pt x="0" y="0"/>
                  </a:moveTo>
                  <a:lnTo>
                    <a:pt x="787132" y="0"/>
                  </a:lnTo>
                  <a:lnTo>
                    <a:pt x="787132" y="772834"/>
                  </a:lnTo>
                  <a:lnTo>
                    <a:pt x="0" y="772834"/>
                  </a:lnTo>
                  <a:close/>
                </a:path>
              </a:pathLst>
            </a:custGeom>
            <a:blipFill>
              <a:blip r:embed="rId4"/>
              <a:stretch>
                <a:fillRect t="-26318" b="-26318"/>
              </a:stretch>
            </a:blipFill>
            <a:ln w="47625" cap="sq">
              <a:solidFill>
                <a:srgbClr val="FFDE59"/>
              </a:solidFill>
              <a:prstDash val="solid"/>
              <a:miter/>
            </a:ln>
          </p:spPr>
          <p:txBody>
            <a:bodyPr/>
            <a:lstStyle/>
            <a:p>
              <a:endParaRPr lang="en-IN"/>
            </a:p>
          </p:txBody>
        </p:sp>
      </p:grpSp>
      <p:grpSp>
        <p:nvGrpSpPr>
          <p:cNvPr id="20" name="Group 20"/>
          <p:cNvGrpSpPr/>
          <p:nvPr/>
        </p:nvGrpSpPr>
        <p:grpSpPr>
          <a:xfrm>
            <a:off x="1903291" y="5685046"/>
            <a:ext cx="2683237" cy="2465389"/>
            <a:chOff x="0" y="0"/>
            <a:chExt cx="841123" cy="772834"/>
          </a:xfrm>
        </p:grpSpPr>
        <p:sp>
          <p:nvSpPr>
            <p:cNvPr id="21" name="Freeform 21"/>
            <p:cNvSpPr/>
            <p:nvPr/>
          </p:nvSpPr>
          <p:spPr>
            <a:xfrm>
              <a:off x="0" y="0"/>
              <a:ext cx="841123" cy="772834"/>
            </a:xfrm>
            <a:custGeom>
              <a:avLst/>
              <a:gdLst/>
              <a:ahLst/>
              <a:cxnLst/>
              <a:rect l="l" t="t" r="r" b="b"/>
              <a:pathLst>
                <a:path w="841123" h="772834">
                  <a:moveTo>
                    <a:pt x="0" y="0"/>
                  </a:moveTo>
                  <a:lnTo>
                    <a:pt x="841123" y="0"/>
                  </a:lnTo>
                  <a:lnTo>
                    <a:pt x="841123" y="772834"/>
                  </a:lnTo>
                  <a:lnTo>
                    <a:pt x="0" y="772834"/>
                  </a:lnTo>
                  <a:close/>
                </a:path>
              </a:pathLst>
            </a:custGeom>
            <a:blipFill>
              <a:blip r:embed="rId5"/>
              <a:stretch>
                <a:fillRect t="-56249" b="-7107"/>
              </a:stretch>
            </a:blipFill>
            <a:ln w="47625" cap="sq">
              <a:solidFill>
                <a:srgbClr val="FFDE59"/>
              </a:solidFill>
              <a:prstDash val="solid"/>
              <a:miter/>
            </a:ln>
          </p:spPr>
          <p:txBody>
            <a:bodyPr/>
            <a:lstStyle/>
            <a:p>
              <a:endParaRPr lang="en-IN"/>
            </a:p>
          </p:txBody>
        </p:sp>
      </p:grpSp>
      <p:sp>
        <p:nvSpPr>
          <p:cNvPr id="22" name="Freeform 22"/>
          <p:cNvSpPr/>
          <p:nvPr/>
        </p:nvSpPr>
        <p:spPr>
          <a:xfrm>
            <a:off x="10720125" y="4777085"/>
            <a:ext cx="501992" cy="501992"/>
          </a:xfrm>
          <a:custGeom>
            <a:avLst/>
            <a:gdLst/>
            <a:ahLst/>
            <a:cxnLst/>
            <a:rect l="l" t="t" r="r" b="b"/>
            <a:pathLst>
              <a:path w="501992" h="501992">
                <a:moveTo>
                  <a:pt x="0" y="0"/>
                </a:moveTo>
                <a:lnTo>
                  <a:pt x="501992" y="0"/>
                </a:lnTo>
                <a:lnTo>
                  <a:pt x="501992" y="501992"/>
                </a:lnTo>
                <a:lnTo>
                  <a:pt x="0" y="501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TextBox 23"/>
          <p:cNvSpPr txBox="1"/>
          <p:nvPr/>
        </p:nvSpPr>
        <p:spPr>
          <a:xfrm>
            <a:off x="10362710" y="1818798"/>
            <a:ext cx="5412731" cy="1925320"/>
          </a:xfrm>
          <a:prstGeom prst="rect">
            <a:avLst/>
          </a:prstGeom>
        </p:spPr>
        <p:txBody>
          <a:bodyPr lIns="0" tIns="0" rIns="0" bIns="0" rtlCol="0" anchor="t">
            <a:spAutoFit/>
          </a:bodyPr>
          <a:lstStyle/>
          <a:p>
            <a:pPr algn="l">
              <a:lnSpc>
                <a:spcPts val="6800"/>
              </a:lnSpc>
            </a:pPr>
            <a:r>
              <a:rPr lang="en-US" sz="6800" spc="-374">
                <a:solidFill>
                  <a:srgbClr val="FFDE59"/>
                </a:solidFill>
                <a:latin typeface="Heading Now 71-78"/>
                <a:ea typeface="Heading Now 71-78"/>
                <a:cs typeface="Heading Now 71-78"/>
                <a:sym typeface="Heading Now 71-78"/>
              </a:rPr>
              <a:t>Closing Statement</a:t>
            </a:r>
          </a:p>
        </p:txBody>
      </p:sp>
      <p:sp>
        <p:nvSpPr>
          <p:cNvPr id="24" name="TextBox 24"/>
          <p:cNvSpPr txBox="1"/>
          <p:nvPr/>
        </p:nvSpPr>
        <p:spPr>
          <a:xfrm>
            <a:off x="10705610" y="5339881"/>
            <a:ext cx="6299157" cy="2463383"/>
          </a:xfrm>
          <a:prstGeom prst="rect">
            <a:avLst/>
          </a:prstGeom>
        </p:spPr>
        <p:txBody>
          <a:bodyPr lIns="0" tIns="0" rIns="0" bIns="0" rtlCol="0" anchor="t">
            <a:spAutoFit/>
          </a:bodyPr>
          <a:lstStyle/>
          <a:p>
            <a:pPr algn="l">
              <a:lnSpc>
                <a:spcPts val="2800"/>
              </a:lnSpc>
            </a:pPr>
            <a:r>
              <a:rPr lang="en-US" sz="2000">
                <a:solidFill>
                  <a:srgbClr val="FCFCF4"/>
                </a:solidFill>
                <a:latin typeface="TT Firs Neue"/>
                <a:ea typeface="TT Firs Neue"/>
                <a:cs typeface="TT Firs Neue"/>
                <a:sym typeface="TT Firs Neue"/>
              </a:rPr>
              <a:t>Ingoude Company delivers more than cleaning tools, we provide modern minimalist solutions that redefine how homes are kept clean and organized. With our products, customers can embrace efficiency, sustainability, and elegance, turning the act of cleaning into a seamless part of a refined lifestyle.</a:t>
            </a:r>
          </a:p>
        </p:txBody>
      </p:sp>
      <p:sp>
        <p:nvSpPr>
          <p:cNvPr id="25" name="AutoShape 25"/>
          <p:cNvSpPr/>
          <p:nvPr/>
        </p:nvSpPr>
        <p:spPr>
          <a:xfrm flipH="1" flipV="1">
            <a:off x="10362710" y="4737965"/>
            <a:ext cx="0" cy="3188878"/>
          </a:xfrm>
          <a:prstGeom prst="line">
            <a:avLst/>
          </a:prstGeom>
          <a:ln w="57150" cap="flat">
            <a:solidFill>
              <a:srgbClr val="FFDE59"/>
            </a:solidFill>
            <a:prstDash val="solid"/>
            <a:headEnd type="none" w="sm" len="sm"/>
            <a:tailEnd type="none" w="sm" len="sm"/>
          </a:ln>
        </p:spPr>
        <p:txBody>
          <a:bodyPr/>
          <a:lstStyle/>
          <a:p>
            <a:endParaRPr lang="en-IN"/>
          </a:p>
        </p:txBody>
      </p:sp>
      <p:sp>
        <p:nvSpPr>
          <p:cNvPr id="26" name="Freeform 26"/>
          <p:cNvSpPr/>
          <p:nvPr/>
        </p:nvSpPr>
        <p:spPr>
          <a:xfrm flipV="1">
            <a:off x="16085896" y="8100199"/>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599168" y="-209366"/>
            <a:ext cx="2667922" cy="9135430"/>
            <a:chOff x="0" y="0"/>
            <a:chExt cx="702663" cy="2406039"/>
          </a:xfrm>
        </p:grpSpPr>
        <p:sp>
          <p:nvSpPr>
            <p:cNvPr id="3" name="Freeform 3"/>
            <p:cNvSpPr/>
            <p:nvPr/>
          </p:nvSpPr>
          <p:spPr>
            <a:xfrm>
              <a:off x="0" y="0"/>
              <a:ext cx="702663" cy="2406039"/>
            </a:xfrm>
            <a:custGeom>
              <a:avLst/>
              <a:gdLst/>
              <a:ahLst/>
              <a:cxnLst/>
              <a:rect l="l" t="t" r="r" b="b"/>
              <a:pathLst>
                <a:path w="702663" h="2406039">
                  <a:moveTo>
                    <a:pt x="0" y="0"/>
                  </a:moveTo>
                  <a:lnTo>
                    <a:pt x="702663" y="0"/>
                  </a:lnTo>
                  <a:lnTo>
                    <a:pt x="702663" y="2406039"/>
                  </a:lnTo>
                  <a:lnTo>
                    <a:pt x="0" y="2406039"/>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702663" cy="24441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89942" y="4436154"/>
            <a:ext cx="3637233" cy="4907865"/>
            <a:chOff x="0" y="0"/>
            <a:chExt cx="957954" cy="1292606"/>
          </a:xfrm>
        </p:grpSpPr>
        <p:sp>
          <p:nvSpPr>
            <p:cNvPr id="6" name="Freeform 6"/>
            <p:cNvSpPr/>
            <p:nvPr/>
          </p:nvSpPr>
          <p:spPr>
            <a:xfrm>
              <a:off x="0" y="0"/>
              <a:ext cx="957954" cy="1292606"/>
            </a:xfrm>
            <a:custGeom>
              <a:avLst/>
              <a:gdLst/>
              <a:ahLst/>
              <a:cxnLst/>
              <a:rect l="l" t="t" r="r" b="b"/>
              <a:pathLst>
                <a:path w="957954" h="1292606">
                  <a:moveTo>
                    <a:pt x="0" y="0"/>
                  </a:moveTo>
                  <a:lnTo>
                    <a:pt x="957954" y="0"/>
                  </a:lnTo>
                  <a:lnTo>
                    <a:pt x="957954" y="1292606"/>
                  </a:lnTo>
                  <a:lnTo>
                    <a:pt x="0" y="1292606"/>
                  </a:lnTo>
                  <a:close/>
                </a:path>
              </a:pathLst>
            </a:custGeom>
            <a:solidFill>
              <a:srgbClr val="CDCCCA"/>
            </a:solidFill>
          </p:spPr>
          <p:txBody>
            <a:bodyPr/>
            <a:lstStyle/>
            <a:p>
              <a:endParaRPr lang="en-IN"/>
            </a:p>
          </p:txBody>
        </p:sp>
        <p:sp>
          <p:nvSpPr>
            <p:cNvPr id="7" name="TextBox 7"/>
            <p:cNvSpPr txBox="1"/>
            <p:nvPr/>
          </p:nvSpPr>
          <p:spPr>
            <a:xfrm>
              <a:off x="0" y="-38100"/>
              <a:ext cx="957954" cy="13307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1641786" y="-448302"/>
            <a:ext cx="3019339" cy="7406779"/>
            <a:chOff x="0" y="0"/>
            <a:chExt cx="795217" cy="1950757"/>
          </a:xfrm>
        </p:grpSpPr>
        <p:sp>
          <p:nvSpPr>
            <p:cNvPr id="9" name="Freeform 9"/>
            <p:cNvSpPr/>
            <p:nvPr/>
          </p:nvSpPr>
          <p:spPr>
            <a:xfrm>
              <a:off x="0" y="0"/>
              <a:ext cx="795217" cy="1950757"/>
            </a:xfrm>
            <a:custGeom>
              <a:avLst/>
              <a:gdLst/>
              <a:ahLst/>
              <a:cxnLst/>
              <a:rect l="l" t="t" r="r" b="b"/>
              <a:pathLst>
                <a:path w="795217" h="1950757">
                  <a:moveTo>
                    <a:pt x="0" y="0"/>
                  </a:moveTo>
                  <a:lnTo>
                    <a:pt x="795217" y="0"/>
                  </a:lnTo>
                  <a:lnTo>
                    <a:pt x="795217" y="1950757"/>
                  </a:lnTo>
                  <a:lnTo>
                    <a:pt x="0" y="1950757"/>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dirty="0"/>
            </a:p>
          </p:txBody>
        </p:sp>
        <p:sp>
          <p:nvSpPr>
            <p:cNvPr id="10" name="TextBox 10"/>
            <p:cNvSpPr txBox="1"/>
            <p:nvPr/>
          </p:nvSpPr>
          <p:spPr>
            <a:xfrm>
              <a:off x="0" y="-38100"/>
              <a:ext cx="795217" cy="19888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041068" y="-1085171"/>
            <a:ext cx="6044828" cy="5162158"/>
            <a:chOff x="0" y="0"/>
            <a:chExt cx="722556" cy="617048"/>
          </a:xfrm>
        </p:grpSpPr>
        <p:sp>
          <p:nvSpPr>
            <p:cNvPr id="12" name="Freeform 12"/>
            <p:cNvSpPr/>
            <p:nvPr/>
          </p:nvSpPr>
          <p:spPr>
            <a:xfrm>
              <a:off x="0" y="0"/>
              <a:ext cx="722556" cy="617048"/>
            </a:xfrm>
            <a:custGeom>
              <a:avLst/>
              <a:gdLst/>
              <a:ahLst/>
              <a:cxnLst/>
              <a:rect l="l" t="t" r="r" b="b"/>
              <a:pathLst>
                <a:path w="722556" h="617048">
                  <a:moveTo>
                    <a:pt x="0" y="0"/>
                  </a:moveTo>
                  <a:lnTo>
                    <a:pt x="722556" y="0"/>
                  </a:lnTo>
                  <a:lnTo>
                    <a:pt x="722556" y="617048"/>
                  </a:lnTo>
                  <a:lnTo>
                    <a:pt x="0" y="617048"/>
                  </a:lnTo>
                  <a:close/>
                </a:path>
              </a:pathLst>
            </a:custGeom>
            <a:blipFill>
              <a:blip r:embed="rId2"/>
              <a:stretch>
                <a:fillRect t="-63638" b="-12119"/>
              </a:stretch>
            </a:blipFill>
            <a:ln w="47625" cap="sq">
              <a:solidFill>
                <a:srgbClr val="FFDE59"/>
              </a:solidFill>
              <a:prstDash val="solid"/>
              <a:miter/>
            </a:ln>
          </p:spPr>
          <p:txBody>
            <a:bodyPr/>
            <a:lstStyle/>
            <a:p>
              <a:endParaRPr lang="en-IN"/>
            </a:p>
          </p:txBody>
        </p:sp>
      </p:grpSp>
      <p:grpSp>
        <p:nvGrpSpPr>
          <p:cNvPr id="13" name="Group 13"/>
          <p:cNvGrpSpPr/>
          <p:nvPr/>
        </p:nvGrpSpPr>
        <p:grpSpPr>
          <a:xfrm>
            <a:off x="2202104" y="4764757"/>
            <a:ext cx="6784568" cy="5669246"/>
            <a:chOff x="0" y="0"/>
            <a:chExt cx="810979" cy="677662"/>
          </a:xfrm>
        </p:grpSpPr>
        <p:sp>
          <p:nvSpPr>
            <p:cNvPr id="14" name="Freeform 14"/>
            <p:cNvSpPr/>
            <p:nvPr/>
          </p:nvSpPr>
          <p:spPr>
            <a:xfrm>
              <a:off x="0" y="0"/>
              <a:ext cx="810979" cy="677662"/>
            </a:xfrm>
            <a:custGeom>
              <a:avLst/>
              <a:gdLst/>
              <a:ahLst/>
              <a:cxnLst/>
              <a:rect l="l" t="t" r="r" b="b"/>
              <a:pathLst>
                <a:path w="810979" h="677662">
                  <a:moveTo>
                    <a:pt x="0" y="0"/>
                  </a:moveTo>
                  <a:lnTo>
                    <a:pt x="810979" y="0"/>
                  </a:lnTo>
                  <a:lnTo>
                    <a:pt x="810979" y="677662"/>
                  </a:lnTo>
                  <a:lnTo>
                    <a:pt x="0" y="677662"/>
                  </a:lnTo>
                  <a:close/>
                </a:path>
              </a:pathLst>
            </a:custGeom>
            <a:blipFill>
              <a:blip r:embed="rId3"/>
              <a:stretch>
                <a:fillRect t="-24795" b="-24795"/>
              </a:stretch>
            </a:blipFill>
            <a:ln w="47625" cap="sq">
              <a:solidFill>
                <a:srgbClr val="FFDE59"/>
              </a:solidFill>
              <a:prstDash val="solid"/>
              <a:miter/>
            </a:ln>
          </p:spPr>
          <p:txBody>
            <a:bodyPr/>
            <a:lstStyle/>
            <a:p>
              <a:endParaRPr lang="en-IN"/>
            </a:p>
          </p:txBody>
        </p:sp>
      </p:grpSp>
      <p:sp>
        <p:nvSpPr>
          <p:cNvPr id="15" name="TextBox 15"/>
          <p:cNvSpPr txBox="1"/>
          <p:nvPr/>
        </p:nvSpPr>
        <p:spPr>
          <a:xfrm>
            <a:off x="3008559" y="2425953"/>
            <a:ext cx="5703552" cy="1068070"/>
          </a:xfrm>
          <a:prstGeom prst="rect">
            <a:avLst/>
          </a:prstGeom>
        </p:spPr>
        <p:txBody>
          <a:bodyPr lIns="0" tIns="0" rIns="0" bIns="0" rtlCol="0" anchor="t">
            <a:spAutoFit/>
          </a:bodyPr>
          <a:lstStyle/>
          <a:p>
            <a:pPr algn="l">
              <a:lnSpc>
                <a:spcPts val="6800"/>
              </a:lnSpc>
            </a:pPr>
            <a:r>
              <a:rPr lang="en-US" sz="6800" spc="-374">
                <a:solidFill>
                  <a:srgbClr val="FFDE59"/>
                </a:solidFill>
                <a:latin typeface="Heading Now 71-78"/>
                <a:ea typeface="Heading Now 71-78"/>
                <a:cs typeface="Heading Now 71-78"/>
                <a:sym typeface="Heading Now 71-78"/>
              </a:rPr>
              <a:t>Introduction</a:t>
            </a:r>
          </a:p>
        </p:txBody>
      </p:sp>
      <p:sp>
        <p:nvSpPr>
          <p:cNvPr id="16" name="Freeform 16"/>
          <p:cNvSpPr/>
          <p:nvPr/>
        </p:nvSpPr>
        <p:spPr>
          <a:xfrm rot="-2700000">
            <a:off x="7915450" y="1658742"/>
            <a:ext cx="786231" cy="786231"/>
          </a:xfrm>
          <a:custGeom>
            <a:avLst/>
            <a:gdLst/>
            <a:ahLst/>
            <a:cxnLst/>
            <a:rect l="l" t="t" r="r" b="b"/>
            <a:pathLst>
              <a:path w="786231" h="786231">
                <a:moveTo>
                  <a:pt x="0" y="0"/>
                </a:moveTo>
                <a:lnTo>
                  <a:pt x="786232" y="0"/>
                </a:lnTo>
                <a:lnTo>
                  <a:pt x="786232" y="786232"/>
                </a:lnTo>
                <a:lnTo>
                  <a:pt x="0" y="786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TextBox 17"/>
          <p:cNvSpPr txBox="1"/>
          <p:nvPr/>
        </p:nvSpPr>
        <p:spPr>
          <a:xfrm>
            <a:off x="10244154" y="5295648"/>
            <a:ext cx="5452676" cy="5270674"/>
          </a:xfrm>
          <a:prstGeom prst="rect">
            <a:avLst/>
          </a:prstGeom>
        </p:spPr>
        <p:txBody>
          <a:bodyPr lIns="0" tIns="0" rIns="0" bIns="0" rtlCol="0" anchor="t">
            <a:spAutoFit/>
          </a:bodyPr>
          <a:lstStyle/>
          <a:p>
            <a:pPr algn="just"/>
            <a:r>
              <a:rPr lang="en-US" sz="2000" dirty="0">
                <a:solidFill>
                  <a:schemeClr val="bg2"/>
                </a:solidFill>
                <a:latin typeface="TT Firs Neue" panose="020B0604020202020204" charset="0"/>
              </a:rPr>
              <a:t>The </a:t>
            </a:r>
            <a:r>
              <a:rPr lang="en-US" sz="2000" b="1" dirty="0">
                <a:solidFill>
                  <a:schemeClr val="bg2"/>
                </a:solidFill>
                <a:latin typeface="TT Firs Neue" panose="020B0604020202020204" charset="0"/>
              </a:rPr>
              <a:t>“On-Demand Services”</a:t>
            </a:r>
            <a:r>
              <a:rPr lang="en-US" sz="2000" dirty="0">
                <a:solidFill>
                  <a:schemeClr val="bg2"/>
                </a:solidFill>
                <a:latin typeface="TT Firs Neue" panose="020B0604020202020204" charset="0"/>
              </a:rPr>
              <a:t> is an web application.</a:t>
            </a:r>
          </a:p>
          <a:p>
            <a:pPr algn="just"/>
            <a:r>
              <a:rPr lang="en-US" sz="2000" dirty="0">
                <a:solidFill>
                  <a:schemeClr val="bg2"/>
                </a:solidFill>
                <a:latin typeface="TT Firs Neue" panose="020B0604020202020204" charset="0"/>
              </a:rPr>
              <a:t>We will be make node.js and react.js using MYSQL database.</a:t>
            </a:r>
          </a:p>
          <a:p>
            <a:pPr algn="just"/>
            <a:r>
              <a:rPr lang="en-US" sz="2000" dirty="0">
                <a:solidFill>
                  <a:schemeClr val="bg2"/>
                </a:solidFill>
                <a:latin typeface="TT Firs Neue" panose="020B0604020202020204" charset="0"/>
              </a:rPr>
              <a:t>This project is a full-stack web application that connects users with verified professional service providers. It helps users book daily essential services like cleaning, repairs, and deliveries with just one click.</a:t>
            </a:r>
          </a:p>
          <a:p>
            <a:pPr algn="just"/>
            <a:r>
              <a:rPr lang="en-US" sz="2000" dirty="0">
                <a:solidFill>
                  <a:schemeClr val="bg2"/>
                </a:solidFill>
                <a:latin typeface="TT Firs Neue" panose="020B0604020202020204" charset="0"/>
              </a:rPr>
              <a:t>The platform focuses on speed, security, and reliability, offering features such as easy booking, service scheduling, user login, reviews, and secure payments. It simplifies the service process for customers while helping service providers reach more users through a single digital platform.</a:t>
            </a:r>
          </a:p>
          <a:p>
            <a:pPr algn="just">
              <a:lnSpc>
                <a:spcPts val="2800"/>
              </a:lnSpc>
            </a:pPr>
            <a:endParaRPr lang="en-US" sz="2000" dirty="0">
              <a:solidFill>
                <a:schemeClr val="bg2"/>
              </a:solidFill>
              <a:latin typeface="TT Firs Neue" panose="020B0604020202020204" charset="0"/>
              <a:ea typeface="TT Firs Neue"/>
              <a:cs typeface="TT Firs Neue"/>
              <a:sym typeface="TT Firs Neue"/>
            </a:endParaRPr>
          </a:p>
        </p:txBody>
      </p:sp>
      <p:sp>
        <p:nvSpPr>
          <p:cNvPr id="18" name="AutoShape 18"/>
          <p:cNvSpPr/>
          <p:nvPr/>
        </p:nvSpPr>
        <p:spPr>
          <a:xfrm flipH="1" flipV="1">
            <a:off x="9829800" y="5295648"/>
            <a:ext cx="25288" cy="4800852"/>
          </a:xfrm>
          <a:prstGeom prst="line">
            <a:avLst/>
          </a:prstGeom>
          <a:ln w="57150" cap="flat">
            <a:solidFill>
              <a:srgbClr val="FFDE59"/>
            </a:solidFill>
            <a:prstDash val="solid"/>
            <a:headEnd type="none" w="sm" len="sm"/>
            <a:tailEnd type="none" w="sm" len="sm"/>
          </a:ln>
        </p:spPr>
        <p:txBody>
          <a:bodyPr/>
          <a:lstStyle/>
          <a:p>
            <a:endParaRPr lang="en-IN"/>
          </a:p>
        </p:txBody>
      </p:sp>
      <p:sp>
        <p:nvSpPr>
          <p:cNvPr id="19" name="Freeform 19"/>
          <p:cNvSpPr/>
          <p:nvPr/>
        </p:nvSpPr>
        <p:spPr>
          <a:xfrm flipV="1">
            <a:off x="16085896" y="8100199"/>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641915" y="-105943"/>
            <a:ext cx="3938555" cy="9135430"/>
            <a:chOff x="0" y="0"/>
            <a:chExt cx="1037315" cy="2406039"/>
          </a:xfrm>
        </p:grpSpPr>
        <p:sp>
          <p:nvSpPr>
            <p:cNvPr id="3" name="Freeform 3"/>
            <p:cNvSpPr/>
            <p:nvPr/>
          </p:nvSpPr>
          <p:spPr>
            <a:xfrm>
              <a:off x="0" y="0"/>
              <a:ext cx="1037315" cy="2406039"/>
            </a:xfrm>
            <a:custGeom>
              <a:avLst/>
              <a:gdLst/>
              <a:ahLst/>
              <a:cxnLst/>
              <a:rect l="l" t="t" r="r" b="b"/>
              <a:pathLst>
                <a:path w="1037315" h="2406039">
                  <a:moveTo>
                    <a:pt x="0" y="0"/>
                  </a:moveTo>
                  <a:lnTo>
                    <a:pt x="1037315" y="0"/>
                  </a:lnTo>
                  <a:lnTo>
                    <a:pt x="1037315" y="2406039"/>
                  </a:lnTo>
                  <a:lnTo>
                    <a:pt x="0" y="2406039"/>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1037315" cy="24441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3341542" y="6251968"/>
            <a:ext cx="3019339" cy="7406779"/>
            <a:chOff x="0" y="0"/>
            <a:chExt cx="795217" cy="1950757"/>
          </a:xfrm>
        </p:grpSpPr>
        <p:sp>
          <p:nvSpPr>
            <p:cNvPr id="6" name="Freeform 6"/>
            <p:cNvSpPr/>
            <p:nvPr/>
          </p:nvSpPr>
          <p:spPr>
            <a:xfrm>
              <a:off x="0" y="0"/>
              <a:ext cx="795217" cy="1950757"/>
            </a:xfrm>
            <a:custGeom>
              <a:avLst/>
              <a:gdLst/>
              <a:ahLst/>
              <a:cxnLst/>
              <a:rect l="l" t="t" r="r" b="b"/>
              <a:pathLst>
                <a:path w="795217" h="1950757">
                  <a:moveTo>
                    <a:pt x="0" y="0"/>
                  </a:moveTo>
                  <a:lnTo>
                    <a:pt x="795217" y="0"/>
                  </a:lnTo>
                  <a:lnTo>
                    <a:pt x="795217" y="1950757"/>
                  </a:lnTo>
                  <a:lnTo>
                    <a:pt x="0" y="1950757"/>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795217" cy="19888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795709" y="3461017"/>
            <a:ext cx="4287324" cy="6237597"/>
            <a:chOff x="0" y="0"/>
            <a:chExt cx="1129172" cy="1642824"/>
          </a:xfrm>
        </p:grpSpPr>
        <p:sp>
          <p:nvSpPr>
            <p:cNvPr id="9" name="Freeform 9"/>
            <p:cNvSpPr/>
            <p:nvPr/>
          </p:nvSpPr>
          <p:spPr>
            <a:xfrm>
              <a:off x="0" y="0"/>
              <a:ext cx="1129172" cy="1642824"/>
            </a:xfrm>
            <a:custGeom>
              <a:avLst/>
              <a:gdLst/>
              <a:ahLst/>
              <a:cxnLst/>
              <a:rect l="l" t="t" r="r" b="b"/>
              <a:pathLst>
                <a:path w="1129172" h="1642824">
                  <a:moveTo>
                    <a:pt x="0" y="0"/>
                  </a:moveTo>
                  <a:lnTo>
                    <a:pt x="1129172" y="0"/>
                  </a:lnTo>
                  <a:lnTo>
                    <a:pt x="1129172" y="1642824"/>
                  </a:lnTo>
                  <a:lnTo>
                    <a:pt x="0" y="1642824"/>
                  </a:lnTo>
                  <a:close/>
                </a:path>
              </a:pathLst>
            </a:custGeom>
            <a:solidFill>
              <a:srgbClr val="CDCCCA"/>
            </a:solidFill>
          </p:spPr>
          <p:txBody>
            <a:bodyPr/>
            <a:lstStyle/>
            <a:p>
              <a:endParaRPr lang="en-IN"/>
            </a:p>
          </p:txBody>
        </p:sp>
        <p:sp>
          <p:nvSpPr>
            <p:cNvPr id="10" name="TextBox 10"/>
            <p:cNvSpPr txBox="1"/>
            <p:nvPr/>
          </p:nvSpPr>
          <p:spPr>
            <a:xfrm>
              <a:off x="0" y="-38100"/>
              <a:ext cx="1129172" cy="16809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82310" y="1515034"/>
            <a:ext cx="5400260" cy="7256931"/>
            <a:chOff x="0" y="0"/>
            <a:chExt cx="731380" cy="982836"/>
          </a:xfrm>
        </p:grpSpPr>
        <p:sp>
          <p:nvSpPr>
            <p:cNvPr id="12" name="Freeform 12"/>
            <p:cNvSpPr/>
            <p:nvPr/>
          </p:nvSpPr>
          <p:spPr>
            <a:xfrm>
              <a:off x="0" y="0"/>
              <a:ext cx="731380" cy="982836"/>
            </a:xfrm>
            <a:custGeom>
              <a:avLst/>
              <a:gdLst/>
              <a:ahLst/>
              <a:cxnLst/>
              <a:rect l="l" t="t" r="r" b="b"/>
              <a:pathLst>
                <a:path w="731380" h="982836">
                  <a:moveTo>
                    <a:pt x="0" y="0"/>
                  </a:moveTo>
                  <a:lnTo>
                    <a:pt x="731380" y="0"/>
                  </a:lnTo>
                  <a:lnTo>
                    <a:pt x="731380" y="982836"/>
                  </a:lnTo>
                  <a:lnTo>
                    <a:pt x="0" y="982836"/>
                  </a:lnTo>
                  <a:close/>
                </a:path>
              </a:pathLst>
            </a:custGeom>
            <a:blipFill>
              <a:blip r:embed="rId2"/>
              <a:stretch>
                <a:fillRect l="-37442" r="-64255"/>
              </a:stretch>
            </a:blipFill>
            <a:ln w="47625" cap="sq">
              <a:solidFill>
                <a:srgbClr val="FFDE59"/>
              </a:solidFill>
              <a:prstDash val="solid"/>
              <a:miter/>
            </a:ln>
          </p:spPr>
          <p:txBody>
            <a:bodyPr/>
            <a:lstStyle/>
            <a:p>
              <a:endParaRPr lang="en-IN"/>
            </a:p>
          </p:txBody>
        </p:sp>
      </p:grpSp>
      <p:sp>
        <p:nvSpPr>
          <p:cNvPr id="13" name="TextBox 13"/>
          <p:cNvSpPr txBox="1"/>
          <p:nvPr/>
        </p:nvSpPr>
        <p:spPr>
          <a:xfrm>
            <a:off x="8610600" y="2617657"/>
            <a:ext cx="8203073" cy="961802"/>
          </a:xfrm>
          <a:prstGeom prst="rect">
            <a:avLst/>
          </a:prstGeom>
        </p:spPr>
        <p:txBody>
          <a:bodyPr wrap="square" lIns="0" tIns="0" rIns="0" bIns="0" rtlCol="0" anchor="t">
            <a:spAutoFit/>
          </a:bodyPr>
          <a:lstStyle/>
          <a:p>
            <a:pPr algn="l">
              <a:lnSpc>
                <a:spcPts val="7479"/>
              </a:lnSpc>
            </a:pPr>
            <a:r>
              <a:rPr lang="en-US" sz="6799" b="1" dirty="0">
                <a:solidFill>
                  <a:srgbClr val="FFDE59"/>
                </a:solidFill>
                <a:latin typeface="Agrandir Bold"/>
                <a:ea typeface="Agrandir Bold"/>
                <a:cs typeface="Agrandir Bold"/>
                <a:sym typeface="Agrandir Bold"/>
              </a:rPr>
              <a:t>Aim Of The Project</a:t>
            </a:r>
          </a:p>
        </p:txBody>
      </p:sp>
      <p:sp>
        <p:nvSpPr>
          <p:cNvPr id="17" name="Freeform 17"/>
          <p:cNvSpPr/>
          <p:nvPr/>
        </p:nvSpPr>
        <p:spPr>
          <a:xfrm>
            <a:off x="9356941" y="5172426"/>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6" name="TextBox 26"/>
          <p:cNvSpPr txBox="1"/>
          <p:nvPr/>
        </p:nvSpPr>
        <p:spPr>
          <a:xfrm>
            <a:off x="9356941" y="4214437"/>
            <a:ext cx="4746692" cy="3213700"/>
          </a:xfrm>
          <a:prstGeom prst="rect">
            <a:avLst/>
          </a:prstGeom>
        </p:spPr>
        <p:txBody>
          <a:bodyPr wrap="square" lIns="0" tIns="0" rIns="0" bIns="0" rtlCol="0" anchor="t">
            <a:spAutoFit/>
          </a:bodyPr>
          <a:lstStyle/>
          <a:p>
            <a:pPr algn="just">
              <a:lnSpc>
                <a:spcPts val="2800"/>
              </a:lnSpc>
            </a:pPr>
            <a:r>
              <a:rPr lang="en-US" sz="2000" dirty="0">
                <a:solidFill>
                  <a:srgbClr val="FCFCF4"/>
                </a:solidFill>
                <a:latin typeface="Poppins"/>
                <a:ea typeface="Poppins"/>
                <a:cs typeface="Poppins"/>
                <a:sym typeface="Poppins"/>
              </a:rPr>
              <a:t>The aim of this project is to develop a secure and user-friendly on-demand service platform that allows users to easily book daily home and professional services while connecting them with reliable and verified service providers, ensuring convenience, efficiency, and customer satisfaction.</a:t>
            </a:r>
          </a:p>
        </p:txBody>
      </p:sp>
      <p:sp>
        <p:nvSpPr>
          <p:cNvPr id="29" name="AutoShape 29"/>
          <p:cNvSpPr/>
          <p:nvPr/>
        </p:nvSpPr>
        <p:spPr>
          <a:xfrm flipV="1">
            <a:off x="8763000" y="4305299"/>
            <a:ext cx="0" cy="3122837"/>
          </a:xfrm>
          <a:prstGeom prst="line">
            <a:avLst/>
          </a:prstGeom>
          <a:ln w="57150" cap="flat">
            <a:solidFill>
              <a:srgbClr val="FFDE59"/>
            </a:solidFill>
            <a:prstDash val="solid"/>
            <a:headEnd type="none" w="sm" len="sm"/>
            <a:tailEnd type="none" w="sm" len="sm"/>
          </a:ln>
        </p:spPr>
        <p:txBody>
          <a:bodyPr/>
          <a:lstStyle/>
          <a:p>
            <a:endParaRPr lang="en-IN"/>
          </a:p>
        </p:txBody>
      </p:sp>
      <p:sp>
        <p:nvSpPr>
          <p:cNvPr id="30" name="Freeform 30"/>
          <p:cNvSpPr/>
          <p:nvPr/>
        </p:nvSpPr>
        <p:spPr>
          <a:xfrm flipV="1">
            <a:off x="16101199" y="8137534"/>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316870" y="-105943"/>
            <a:ext cx="2829073" cy="9135430"/>
            <a:chOff x="0" y="0"/>
            <a:chExt cx="745106" cy="2406039"/>
          </a:xfrm>
        </p:grpSpPr>
        <p:sp>
          <p:nvSpPr>
            <p:cNvPr id="3" name="Freeform 3"/>
            <p:cNvSpPr/>
            <p:nvPr/>
          </p:nvSpPr>
          <p:spPr>
            <a:xfrm>
              <a:off x="0" y="0"/>
              <a:ext cx="745106" cy="2406039"/>
            </a:xfrm>
            <a:custGeom>
              <a:avLst/>
              <a:gdLst/>
              <a:ahLst/>
              <a:cxnLst/>
              <a:rect l="l" t="t" r="r" b="b"/>
              <a:pathLst>
                <a:path w="745106" h="2406039">
                  <a:moveTo>
                    <a:pt x="0" y="0"/>
                  </a:moveTo>
                  <a:lnTo>
                    <a:pt x="745106" y="0"/>
                  </a:lnTo>
                  <a:lnTo>
                    <a:pt x="745106" y="2406039"/>
                  </a:lnTo>
                  <a:lnTo>
                    <a:pt x="0" y="2406039"/>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745106" cy="24441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1023706" y="-3008853"/>
            <a:ext cx="4437719" cy="10243540"/>
            <a:chOff x="0" y="0"/>
            <a:chExt cx="1168782" cy="2697887"/>
          </a:xfrm>
        </p:grpSpPr>
        <p:sp>
          <p:nvSpPr>
            <p:cNvPr id="6" name="Freeform 6"/>
            <p:cNvSpPr/>
            <p:nvPr/>
          </p:nvSpPr>
          <p:spPr>
            <a:xfrm>
              <a:off x="0" y="0"/>
              <a:ext cx="1168782" cy="2697887"/>
            </a:xfrm>
            <a:custGeom>
              <a:avLst/>
              <a:gdLst/>
              <a:ahLst/>
              <a:cxnLst/>
              <a:rect l="l" t="t" r="r" b="b"/>
              <a:pathLst>
                <a:path w="1168782" h="2697887">
                  <a:moveTo>
                    <a:pt x="0" y="0"/>
                  </a:moveTo>
                  <a:lnTo>
                    <a:pt x="1168782" y="0"/>
                  </a:lnTo>
                  <a:lnTo>
                    <a:pt x="1168782" y="2697887"/>
                  </a:lnTo>
                  <a:lnTo>
                    <a:pt x="0" y="2697887"/>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1168782" cy="273598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8339949" y="677295"/>
            <a:ext cx="7737645" cy="3347797"/>
            <a:chOff x="0" y="0"/>
            <a:chExt cx="2037898" cy="881724"/>
          </a:xfrm>
        </p:grpSpPr>
        <p:sp>
          <p:nvSpPr>
            <p:cNvPr id="9" name="Freeform 9"/>
            <p:cNvSpPr/>
            <p:nvPr/>
          </p:nvSpPr>
          <p:spPr>
            <a:xfrm>
              <a:off x="0" y="0"/>
              <a:ext cx="2037898" cy="881724"/>
            </a:xfrm>
            <a:custGeom>
              <a:avLst/>
              <a:gdLst/>
              <a:ahLst/>
              <a:cxnLst/>
              <a:rect l="l" t="t" r="r" b="b"/>
              <a:pathLst>
                <a:path w="2037898" h="881724">
                  <a:moveTo>
                    <a:pt x="0" y="0"/>
                  </a:moveTo>
                  <a:lnTo>
                    <a:pt x="2037898" y="0"/>
                  </a:lnTo>
                  <a:lnTo>
                    <a:pt x="2037898" y="881724"/>
                  </a:lnTo>
                  <a:lnTo>
                    <a:pt x="0" y="881724"/>
                  </a:lnTo>
                  <a:close/>
                </a:path>
              </a:pathLst>
            </a:custGeom>
            <a:solidFill>
              <a:srgbClr val="CDCCCA"/>
            </a:solidFill>
          </p:spPr>
          <p:txBody>
            <a:bodyPr/>
            <a:lstStyle/>
            <a:p>
              <a:endParaRPr lang="en-IN"/>
            </a:p>
          </p:txBody>
        </p:sp>
        <p:sp>
          <p:nvSpPr>
            <p:cNvPr id="10" name="TextBox 10"/>
            <p:cNvSpPr txBox="1"/>
            <p:nvPr/>
          </p:nvSpPr>
          <p:spPr>
            <a:xfrm>
              <a:off x="0" y="-38100"/>
              <a:ext cx="2037898" cy="9198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940862" y="1674169"/>
            <a:ext cx="7911712" cy="3709183"/>
            <a:chOff x="0" y="0"/>
            <a:chExt cx="1543938" cy="723832"/>
          </a:xfrm>
        </p:grpSpPr>
        <p:sp>
          <p:nvSpPr>
            <p:cNvPr id="12" name="Freeform 12"/>
            <p:cNvSpPr/>
            <p:nvPr/>
          </p:nvSpPr>
          <p:spPr>
            <a:xfrm>
              <a:off x="0" y="0"/>
              <a:ext cx="1543938" cy="723832"/>
            </a:xfrm>
            <a:custGeom>
              <a:avLst/>
              <a:gdLst/>
              <a:ahLst/>
              <a:cxnLst/>
              <a:rect l="l" t="t" r="r" b="b"/>
              <a:pathLst>
                <a:path w="1543938" h="723832">
                  <a:moveTo>
                    <a:pt x="0" y="0"/>
                  </a:moveTo>
                  <a:lnTo>
                    <a:pt x="1543938" y="0"/>
                  </a:lnTo>
                  <a:lnTo>
                    <a:pt x="1543938" y="723832"/>
                  </a:lnTo>
                  <a:lnTo>
                    <a:pt x="0" y="723832"/>
                  </a:lnTo>
                  <a:close/>
                </a:path>
              </a:pathLst>
            </a:custGeom>
            <a:blipFill>
              <a:blip r:embed="rId2"/>
              <a:stretch>
                <a:fillRect t="-1272" b="-41105"/>
              </a:stretch>
            </a:blipFill>
            <a:ln w="47625" cap="sq">
              <a:solidFill>
                <a:srgbClr val="FFDE59"/>
              </a:solidFill>
              <a:prstDash val="solid"/>
              <a:miter/>
            </a:ln>
          </p:spPr>
          <p:txBody>
            <a:bodyPr/>
            <a:lstStyle/>
            <a:p>
              <a:endParaRPr lang="en-IN"/>
            </a:p>
          </p:txBody>
        </p:sp>
      </p:grpSp>
      <p:sp>
        <p:nvSpPr>
          <p:cNvPr id="16" name="Freeform 16"/>
          <p:cNvSpPr/>
          <p:nvPr/>
        </p:nvSpPr>
        <p:spPr>
          <a:xfrm>
            <a:off x="5848167" y="6423339"/>
            <a:ext cx="479147" cy="479147"/>
          </a:xfrm>
          <a:custGeom>
            <a:avLst/>
            <a:gdLst/>
            <a:ahLst/>
            <a:cxnLst/>
            <a:rect l="l" t="t" r="r" b="b"/>
            <a:pathLst>
              <a:path w="479147" h="479147">
                <a:moveTo>
                  <a:pt x="0" y="0"/>
                </a:moveTo>
                <a:lnTo>
                  <a:pt x="479147" y="0"/>
                </a:lnTo>
                <a:lnTo>
                  <a:pt x="479147" y="479146"/>
                </a:lnTo>
                <a:lnTo>
                  <a:pt x="0" y="479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0" name="Freeform 20"/>
          <p:cNvSpPr/>
          <p:nvPr/>
        </p:nvSpPr>
        <p:spPr>
          <a:xfrm>
            <a:off x="13731371" y="6423339"/>
            <a:ext cx="479147" cy="479147"/>
          </a:xfrm>
          <a:custGeom>
            <a:avLst/>
            <a:gdLst/>
            <a:ahLst/>
            <a:cxnLst/>
            <a:rect l="l" t="t" r="r" b="b"/>
            <a:pathLst>
              <a:path w="479147" h="479147">
                <a:moveTo>
                  <a:pt x="0" y="0"/>
                </a:moveTo>
                <a:lnTo>
                  <a:pt x="479147" y="0"/>
                </a:lnTo>
                <a:lnTo>
                  <a:pt x="479147" y="479146"/>
                </a:lnTo>
                <a:lnTo>
                  <a:pt x="0" y="479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4" name="Freeform 24"/>
          <p:cNvSpPr/>
          <p:nvPr/>
        </p:nvSpPr>
        <p:spPr>
          <a:xfrm>
            <a:off x="2179310" y="6423339"/>
            <a:ext cx="479147" cy="479147"/>
          </a:xfrm>
          <a:custGeom>
            <a:avLst/>
            <a:gdLst/>
            <a:ahLst/>
            <a:cxnLst/>
            <a:rect l="l" t="t" r="r" b="b"/>
            <a:pathLst>
              <a:path w="479147" h="479147">
                <a:moveTo>
                  <a:pt x="0" y="0"/>
                </a:moveTo>
                <a:lnTo>
                  <a:pt x="479146" y="0"/>
                </a:lnTo>
                <a:lnTo>
                  <a:pt x="479146" y="479146"/>
                </a:lnTo>
                <a:lnTo>
                  <a:pt x="0" y="479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8" name="Freeform 28"/>
          <p:cNvSpPr/>
          <p:nvPr/>
        </p:nvSpPr>
        <p:spPr>
          <a:xfrm>
            <a:off x="9746422" y="6423339"/>
            <a:ext cx="479147" cy="479147"/>
          </a:xfrm>
          <a:custGeom>
            <a:avLst/>
            <a:gdLst/>
            <a:ahLst/>
            <a:cxnLst/>
            <a:rect l="l" t="t" r="r" b="b"/>
            <a:pathLst>
              <a:path w="479147" h="479147">
                <a:moveTo>
                  <a:pt x="0" y="0"/>
                </a:moveTo>
                <a:lnTo>
                  <a:pt x="479146" y="0"/>
                </a:lnTo>
                <a:lnTo>
                  <a:pt x="479146" y="479146"/>
                </a:lnTo>
                <a:lnTo>
                  <a:pt x="0" y="479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9" name="TextBox 29"/>
          <p:cNvSpPr txBox="1"/>
          <p:nvPr/>
        </p:nvSpPr>
        <p:spPr>
          <a:xfrm>
            <a:off x="2100768" y="3063290"/>
            <a:ext cx="5699875" cy="1923604"/>
          </a:xfrm>
          <a:prstGeom prst="rect">
            <a:avLst/>
          </a:prstGeom>
        </p:spPr>
        <p:txBody>
          <a:bodyPr wrap="square" lIns="0" tIns="0" rIns="0" bIns="0" rtlCol="0" anchor="t">
            <a:spAutoFit/>
          </a:bodyPr>
          <a:lstStyle/>
          <a:p>
            <a:pPr lvl="0">
              <a:lnSpc>
                <a:spcPts val="7480"/>
              </a:lnSpc>
              <a:spcBef>
                <a:spcPct val="0"/>
              </a:spcBef>
            </a:pPr>
            <a:r>
              <a:rPr lang="en-US" sz="6800" b="1" dirty="0">
                <a:solidFill>
                  <a:srgbClr val="FFDE59"/>
                </a:solidFill>
                <a:latin typeface="Agrandir Bold"/>
                <a:ea typeface="Agrandir Bold"/>
                <a:cs typeface="Agrandir Bold"/>
                <a:sym typeface="Agrandir Bold"/>
              </a:rPr>
              <a:t>Tools And Technologies</a:t>
            </a:r>
            <a:endParaRPr lang="en-US" sz="6800" b="1" u="none" strike="noStrike" dirty="0">
              <a:solidFill>
                <a:srgbClr val="FFDE59"/>
              </a:solidFill>
              <a:latin typeface="Agrandir Bold"/>
              <a:ea typeface="Agrandir Bold"/>
              <a:cs typeface="Agrandir Bold"/>
              <a:sym typeface="Agrandir Bold"/>
            </a:endParaRPr>
          </a:p>
        </p:txBody>
      </p:sp>
      <p:sp>
        <p:nvSpPr>
          <p:cNvPr id="30" name="TextBox 30"/>
          <p:cNvSpPr txBox="1"/>
          <p:nvPr/>
        </p:nvSpPr>
        <p:spPr>
          <a:xfrm>
            <a:off x="1475573" y="6813842"/>
            <a:ext cx="1821999" cy="2136482"/>
          </a:xfrm>
          <a:prstGeom prst="rect">
            <a:avLst/>
          </a:prstGeom>
        </p:spPr>
        <p:txBody>
          <a:bodyPr wrap="square" lIns="0" tIns="0" rIns="0" bIns="0" rtlCol="0" anchor="t">
            <a:spAutoFit/>
          </a:bodyPr>
          <a:lstStyle/>
          <a:p>
            <a:pPr>
              <a:lnSpc>
                <a:spcPts val="2800"/>
              </a:lnSpc>
            </a:pPr>
            <a:r>
              <a:rPr lang="en-US" sz="2000" dirty="0">
                <a:solidFill>
                  <a:srgbClr val="FCFCF4"/>
                </a:solidFill>
                <a:latin typeface="Poppins"/>
                <a:ea typeface="Poppins"/>
                <a:cs typeface="Poppins"/>
                <a:sym typeface="Poppins"/>
              </a:rPr>
              <a:t>HTML</a:t>
            </a:r>
          </a:p>
          <a:p>
            <a:pPr>
              <a:lnSpc>
                <a:spcPts val="2800"/>
              </a:lnSpc>
            </a:pPr>
            <a:r>
              <a:rPr lang="en-US" sz="2000" dirty="0">
                <a:solidFill>
                  <a:srgbClr val="FCFCF4"/>
                </a:solidFill>
                <a:latin typeface="Poppins"/>
                <a:ea typeface="Poppins"/>
                <a:cs typeface="Poppins"/>
                <a:sym typeface="Poppins"/>
              </a:rPr>
              <a:t>CSS</a:t>
            </a:r>
          </a:p>
          <a:p>
            <a:pPr>
              <a:lnSpc>
                <a:spcPts val="2800"/>
              </a:lnSpc>
            </a:pPr>
            <a:r>
              <a:rPr lang="en-US" sz="2000" dirty="0">
                <a:solidFill>
                  <a:srgbClr val="FCFCF4"/>
                </a:solidFill>
                <a:latin typeface="Poppins"/>
                <a:ea typeface="Poppins"/>
                <a:cs typeface="Poppins"/>
                <a:sym typeface="Poppins"/>
              </a:rPr>
              <a:t>JAVASCRIPT</a:t>
            </a:r>
          </a:p>
          <a:p>
            <a:pPr>
              <a:lnSpc>
                <a:spcPts val="2800"/>
              </a:lnSpc>
            </a:pPr>
            <a:r>
              <a:rPr lang="en-US" sz="2000" dirty="0">
                <a:solidFill>
                  <a:srgbClr val="FCFCF4"/>
                </a:solidFill>
                <a:latin typeface="Poppins"/>
                <a:ea typeface="Poppins"/>
                <a:cs typeface="Poppins"/>
                <a:sym typeface="Poppins"/>
              </a:rPr>
              <a:t>J QUERY</a:t>
            </a:r>
          </a:p>
          <a:p>
            <a:pPr>
              <a:lnSpc>
                <a:spcPts val="2800"/>
              </a:lnSpc>
            </a:pPr>
            <a:r>
              <a:rPr lang="en-US" sz="2000" dirty="0">
                <a:solidFill>
                  <a:srgbClr val="FCFCF4"/>
                </a:solidFill>
                <a:latin typeface="Poppins"/>
                <a:ea typeface="Poppins"/>
                <a:cs typeface="Poppins"/>
                <a:sym typeface="Poppins"/>
              </a:rPr>
              <a:t>BOOSTSTRAP</a:t>
            </a:r>
          </a:p>
          <a:p>
            <a:pPr>
              <a:lnSpc>
                <a:spcPts val="2800"/>
              </a:lnSpc>
            </a:pPr>
            <a:r>
              <a:rPr lang="en-US" sz="2000" dirty="0">
                <a:solidFill>
                  <a:srgbClr val="FCFCF4"/>
                </a:solidFill>
                <a:latin typeface="Poppins"/>
                <a:ea typeface="Poppins"/>
                <a:cs typeface="Poppins"/>
                <a:sym typeface="Poppins"/>
              </a:rPr>
              <a:t>REACT.JS</a:t>
            </a:r>
          </a:p>
        </p:txBody>
      </p:sp>
      <p:sp>
        <p:nvSpPr>
          <p:cNvPr id="31" name="TextBox 31"/>
          <p:cNvSpPr txBox="1"/>
          <p:nvPr/>
        </p:nvSpPr>
        <p:spPr>
          <a:xfrm>
            <a:off x="6918201" y="6753945"/>
            <a:ext cx="1366772" cy="341055"/>
          </a:xfrm>
          <a:prstGeom prst="rect">
            <a:avLst/>
          </a:prstGeom>
        </p:spPr>
        <p:txBody>
          <a:bodyPr wrap="square" lIns="0" tIns="0" rIns="0" bIns="0" rtlCol="0" anchor="t">
            <a:spAutoFit/>
          </a:bodyPr>
          <a:lstStyle/>
          <a:p>
            <a:pPr>
              <a:lnSpc>
                <a:spcPts val="2800"/>
              </a:lnSpc>
            </a:pPr>
            <a:r>
              <a:rPr lang="en-US" sz="2000" dirty="0">
                <a:solidFill>
                  <a:srgbClr val="FCFCF4"/>
                </a:solidFill>
                <a:latin typeface="Poppins"/>
                <a:ea typeface="Poppins"/>
                <a:cs typeface="Poppins"/>
                <a:sym typeface="Poppins"/>
              </a:rPr>
              <a:t>MY SQL</a:t>
            </a:r>
            <a:endParaRPr lang="en-US" sz="2000" u="none" strike="noStrike" dirty="0">
              <a:solidFill>
                <a:srgbClr val="FCFCF4"/>
              </a:solidFill>
              <a:latin typeface="Poppins"/>
              <a:ea typeface="Poppins"/>
              <a:cs typeface="Poppins"/>
              <a:sym typeface="Poppins"/>
            </a:endParaRPr>
          </a:p>
        </p:txBody>
      </p:sp>
      <p:sp>
        <p:nvSpPr>
          <p:cNvPr id="32" name="TextBox 32"/>
          <p:cNvSpPr txBox="1"/>
          <p:nvPr/>
        </p:nvSpPr>
        <p:spPr>
          <a:xfrm>
            <a:off x="3769591" y="6781375"/>
            <a:ext cx="2676591" cy="341055"/>
          </a:xfrm>
          <a:prstGeom prst="rect">
            <a:avLst/>
          </a:prstGeom>
        </p:spPr>
        <p:txBody>
          <a:bodyPr wrap="square" lIns="0" tIns="0" rIns="0" bIns="0" rtlCol="0" anchor="t">
            <a:spAutoFit/>
          </a:bodyPr>
          <a:lstStyle/>
          <a:p>
            <a:pPr marL="0" lvl="1">
              <a:lnSpc>
                <a:spcPts val="2799"/>
              </a:lnSpc>
              <a:spcBef>
                <a:spcPct val="0"/>
              </a:spcBef>
            </a:pPr>
            <a:r>
              <a:rPr lang="en-US" sz="1999" dirty="0">
                <a:solidFill>
                  <a:srgbClr val="FCFCF4"/>
                </a:solidFill>
                <a:latin typeface="Poppins"/>
                <a:ea typeface="Poppins"/>
                <a:cs typeface="Poppins"/>
                <a:sym typeface="Poppins"/>
              </a:rPr>
              <a:t>NODE.js(EXPRESS JS)</a:t>
            </a:r>
            <a:endParaRPr lang="en-US" sz="1999" u="none" strike="noStrike" dirty="0">
              <a:solidFill>
                <a:srgbClr val="FCFCF4"/>
              </a:solidFill>
              <a:latin typeface="Poppins"/>
              <a:ea typeface="Poppins"/>
              <a:cs typeface="Poppins"/>
              <a:sym typeface="Poppins"/>
            </a:endParaRPr>
          </a:p>
        </p:txBody>
      </p:sp>
      <p:sp>
        <p:nvSpPr>
          <p:cNvPr id="33" name="TextBox 33"/>
          <p:cNvSpPr txBox="1"/>
          <p:nvPr/>
        </p:nvSpPr>
        <p:spPr>
          <a:xfrm>
            <a:off x="1471386" y="6309805"/>
            <a:ext cx="3029439" cy="424875"/>
          </a:xfrm>
          <a:prstGeom prst="rect">
            <a:avLst/>
          </a:prstGeom>
        </p:spPr>
        <p:txBody>
          <a:bodyPr lIns="0" tIns="0" rIns="0" bIns="0" rtlCol="0" anchor="t">
            <a:spAutoFit/>
          </a:bodyPr>
          <a:lstStyle/>
          <a:p>
            <a:pPr>
              <a:lnSpc>
                <a:spcPts val="3360"/>
              </a:lnSpc>
              <a:spcBef>
                <a:spcPct val="0"/>
              </a:spcBef>
            </a:pPr>
            <a:r>
              <a:rPr lang="en-US" sz="2400" b="1" dirty="0">
                <a:solidFill>
                  <a:srgbClr val="FCFCF4"/>
                </a:solidFill>
                <a:latin typeface="Poppins Bold"/>
                <a:ea typeface="Poppins Bold"/>
                <a:cs typeface="Poppins Bold"/>
                <a:sym typeface="Poppins Bold"/>
              </a:rPr>
              <a:t>Front End</a:t>
            </a:r>
          </a:p>
        </p:txBody>
      </p:sp>
      <p:sp>
        <p:nvSpPr>
          <p:cNvPr id="34" name="TextBox 34"/>
          <p:cNvSpPr txBox="1"/>
          <p:nvPr/>
        </p:nvSpPr>
        <p:spPr>
          <a:xfrm>
            <a:off x="6904142" y="6309805"/>
            <a:ext cx="1721789" cy="359073"/>
          </a:xfrm>
          <a:prstGeom prst="rect">
            <a:avLst/>
          </a:prstGeom>
        </p:spPr>
        <p:txBody>
          <a:bodyPr wrap="square" lIns="0" tIns="0" rIns="0" bIns="0" rtlCol="0" anchor="t">
            <a:spAutoFit/>
          </a:bodyPr>
          <a:lstStyle/>
          <a:p>
            <a:pPr>
              <a:lnSpc>
                <a:spcPts val="2800"/>
              </a:lnSpc>
            </a:pPr>
            <a:r>
              <a:rPr lang="en-US" sz="2400" b="1" dirty="0">
                <a:solidFill>
                  <a:srgbClr val="FCFCF4"/>
                </a:solidFill>
                <a:latin typeface="Poppins"/>
                <a:ea typeface="Poppins"/>
                <a:cs typeface="Poppins"/>
                <a:sym typeface="Poppins"/>
              </a:rPr>
              <a:t>Database</a:t>
            </a:r>
          </a:p>
        </p:txBody>
      </p:sp>
      <p:sp>
        <p:nvSpPr>
          <p:cNvPr id="35" name="TextBox 35"/>
          <p:cNvSpPr txBox="1"/>
          <p:nvPr/>
        </p:nvSpPr>
        <p:spPr>
          <a:xfrm>
            <a:off x="3790613" y="6309805"/>
            <a:ext cx="3309754" cy="424875"/>
          </a:xfrm>
          <a:prstGeom prst="rect">
            <a:avLst/>
          </a:prstGeom>
        </p:spPr>
        <p:txBody>
          <a:bodyPr lIns="0" tIns="0" rIns="0" bIns="0" rtlCol="0" anchor="t">
            <a:spAutoFit/>
          </a:bodyPr>
          <a:lstStyle/>
          <a:p>
            <a:pPr lvl="0">
              <a:lnSpc>
                <a:spcPts val="3359"/>
              </a:lnSpc>
              <a:spcBef>
                <a:spcPct val="0"/>
              </a:spcBef>
            </a:pPr>
            <a:r>
              <a:rPr lang="en-US" sz="2400" b="1" dirty="0">
                <a:solidFill>
                  <a:srgbClr val="FCFCF4"/>
                </a:solidFill>
                <a:latin typeface="Poppins Bold"/>
                <a:ea typeface="Poppins Bold"/>
                <a:cs typeface="Poppins Bold"/>
                <a:sym typeface="Poppins Bold"/>
              </a:rPr>
              <a:t>Back End</a:t>
            </a:r>
            <a:endParaRPr lang="en-US" sz="2400" b="1" u="none" strike="noStrike" dirty="0">
              <a:solidFill>
                <a:srgbClr val="FCFCF4"/>
              </a:solidFill>
              <a:latin typeface="Poppins Bold"/>
              <a:ea typeface="Poppins Bold"/>
              <a:cs typeface="Poppins Bold"/>
              <a:sym typeface="Poppins Bold"/>
            </a:endParaRPr>
          </a:p>
        </p:txBody>
      </p:sp>
      <p:sp>
        <p:nvSpPr>
          <p:cNvPr id="36" name="TextBox 36"/>
          <p:cNvSpPr txBox="1"/>
          <p:nvPr/>
        </p:nvSpPr>
        <p:spPr>
          <a:xfrm>
            <a:off x="9273059" y="6249722"/>
            <a:ext cx="3512378" cy="413190"/>
          </a:xfrm>
          <a:prstGeom prst="rect">
            <a:avLst/>
          </a:prstGeom>
        </p:spPr>
        <p:txBody>
          <a:bodyPr wrap="square" lIns="0" tIns="0" rIns="0" bIns="0" rtlCol="0" anchor="t">
            <a:spAutoFit/>
          </a:bodyPr>
          <a:lstStyle/>
          <a:p>
            <a:pPr lvl="0">
              <a:lnSpc>
                <a:spcPts val="3359"/>
              </a:lnSpc>
              <a:spcBef>
                <a:spcPct val="0"/>
              </a:spcBef>
            </a:pPr>
            <a:r>
              <a:rPr lang="en-US" sz="2400" dirty="0">
                <a:solidFill>
                  <a:srgbClr val="FCFCF4"/>
                </a:solidFill>
                <a:latin typeface="Poppins Bold"/>
                <a:ea typeface="Poppins Bold"/>
                <a:cs typeface="Poppins Bold"/>
                <a:sym typeface="Poppins Bold"/>
              </a:rPr>
              <a:t>Documentation Tools</a:t>
            </a:r>
            <a:endParaRPr lang="en-US" sz="2400" u="none" strike="noStrike" dirty="0">
              <a:solidFill>
                <a:srgbClr val="FCFCF4"/>
              </a:solidFill>
              <a:latin typeface="Poppins Bold"/>
              <a:ea typeface="Poppins Bold"/>
              <a:cs typeface="Poppins Bold"/>
              <a:sym typeface="Poppins Bold"/>
            </a:endParaRPr>
          </a:p>
        </p:txBody>
      </p:sp>
      <p:sp>
        <p:nvSpPr>
          <p:cNvPr id="37" name="TextBox 37"/>
          <p:cNvSpPr txBox="1"/>
          <p:nvPr/>
        </p:nvSpPr>
        <p:spPr>
          <a:xfrm>
            <a:off x="9273059" y="6813842"/>
            <a:ext cx="2893404" cy="1059201"/>
          </a:xfrm>
          <a:prstGeom prst="rect">
            <a:avLst/>
          </a:prstGeom>
        </p:spPr>
        <p:txBody>
          <a:bodyPr lIns="0" tIns="0" rIns="0" bIns="0" rtlCol="0" anchor="t">
            <a:spAutoFit/>
          </a:bodyPr>
          <a:lstStyle/>
          <a:p>
            <a:pPr marL="0" lvl="1">
              <a:lnSpc>
                <a:spcPts val="2799"/>
              </a:lnSpc>
              <a:spcBef>
                <a:spcPct val="0"/>
              </a:spcBef>
            </a:pPr>
            <a:r>
              <a:rPr lang="en-US" sz="1999" dirty="0">
                <a:solidFill>
                  <a:srgbClr val="FCFCF4"/>
                </a:solidFill>
                <a:latin typeface="Poppins"/>
                <a:ea typeface="Poppins"/>
                <a:cs typeface="Poppins"/>
                <a:sym typeface="Poppins"/>
              </a:rPr>
              <a:t>MS WORD</a:t>
            </a:r>
          </a:p>
          <a:p>
            <a:pPr marL="0" lvl="1">
              <a:lnSpc>
                <a:spcPts val="2799"/>
              </a:lnSpc>
              <a:spcBef>
                <a:spcPct val="0"/>
              </a:spcBef>
            </a:pPr>
            <a:r>
              <a:rPr lang="en-US" sz="1999" dirty="0">
                <a:solidFill>
                  <a:srgbClr val="FCFCF4"/>
                </a:solidFill>
                <a:latin typeface="Poppins"/>
                <a:ea typeface="Poppins"/>
                <a:cs typeface="Poppins"/>
                <a:sym typeface="Poppins"/>
              </a:rPr>
              <a:t>POWER POINT</a:t>
            </a:r>
          </a:p>
          <a:p>
            <a:pPr marL="0" lvl="1">
              <a:lnSpc>
                <a:spcPts val="2799"/>
              </a:lnSpc>
              <a:spcBef>
                <a:spcPct val="0"/>
              </a:spcBef>
            </a:pPr>
            <a:r>
              <a:rPr lang="en-US" sz="1999" dirty="0">
                <a:solidFill>
                  <a:srgbClr val="FCFCF4"/>
                </a:solidFill>
                <a:latin typeface="Poppins"/>
                <a:ea typeface="Poppins"/>
                <a:cs typeface="Poppins"/>
                <a:sym typeface="Poppins"/>
              </a:rPr>
              <a:t>DRAW.IO</a:t>
            </a:r>
          </a:p>
        </p:txBody>
      </p:sp>
      <p:sp>
        <p:nvSpPr>
          <p:cNvPr id="38" name="AutoShape 38"/>
          <p:cNvSpPr/>
          <p:nvPr/>
        </p:nvSpPr>
        <p:spPr>
          <a:xfrm flipV="1">
            <a:off x="1143000" y="6358807"/>
            <a:ext cx="0" cy="2849096"/>
          </a:xfrm>
          <a:prstGeom prst="line">
            <a:avLst/>
          </a:prstGeom>
          <a:ln w="57150" cap="flat">
            <a:solidFill>
              <a:srgbClr val="FFDE59"/>
            </a:solidFill>
            <a:prstDash val="solid"/>
            <a:headEnd type="none" w="sm" len="sm"/>
            <a:tailEnd type="none" w="sm" len="sm"/>
          </a:ln>
        </p:spPr>
        <p:txBody>
          <a:bodyPr/>
          <a:lstStyle/>
          <a:p>
            <a:endParaRPr lang="en-IN"/>
          </a:p>
        </p:txBody>
      </p:sp>
      <p:sp>
        <p:nvSpPr>
          <p:cNvPr id="39" name="Freeform 39"/>
          <p:cNvSpPr/>
          <p:nvPr/>
        </p:nvSpPr>
        <p:spPr>
          <a:xfrm flipV="1">
            <a:off x="14210518" y="3882722"/>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43" name="TextBox 42">
            <a:extLst>
              <a:ext uri="{FF2B5EF4-FFF2-40B4-BE49-F238E27FC236}">
                <a16:creationId xmlns:a16="http://schemas.microsoft.com/office/drawing/2014/main" id="{E0EBD168-3495-6DAD-40C8-9FC9E75C3289}"/>
              </a:ext>
            </a:extLst>
          </p:cNvPr>
          <p:cNvSpPr txBox="1"/>
          <p:nvPr/>
        </p:nvSpPr>
        <p:spPr>
          <a:xfrm>
            <a:off x="13496380" y="6236579"/>
            <a:ext cx="3870223" cy="505523"/>
          </a:xfrm>
          <a:prstGeom prst="rect">
            <a:avLst/>
          </a:prstGeom>
          <a:noFill/>
        </p:spPr>
        <p:txBody>
          <a:bodyPr wrap="square">
            <a:spAutoFit/>
          </a:bodyPr>
          <a:lstStyle/>
          <a:p>
            <a:pPr lvl="0">
              <a:lnSpc>
                <a:spcPts val="3359"/>
              </a:lnSpc>
              <a:spcBef>
                <a:spcPct val="0"/>
              </a:spcBef>
            </a:pPr>
            <a:r>
              <a:rPr lang="en-US" sz="2400" b="1" dirty="0">
                <a:solidFill>
                  <a:srgbClr val="FCFCF4"/>
                </a:solidFill>
                <a:latin typeface="Poppins" panose="00000500000000000000" pitchFamily="2" charset="0"/>
                <a:ea typeface="Poppins Bold"/>
                <a:cs typeface="Poppins" panose="00000500000000000000" pitchFamily="2" charset="0"/>
                <a:sym typeface="Poppins Bold"/>
              </a:rPr>
              <a:t>Development &amp; Testing</a:t>
            </a:r>
            <a:endParaRPr lang="en-US" sz="2400" b="1" u="none" strike="noStrike" dirty="0">
              <a:solidFill>
                <a:srgbClr val="FCFCF4"/>
              </a:solidFill>
              <a:latin typeface="Poppins" panose="00000500000000000000" pitchFamily="2" charset="0"/>
              <a:ea typeface="Poppins Bold"/>
              <a:cs typeface="Poppins" panose="00000500000000000000" pitchFamily="2" charset="0"/>
              <a:sym typeface="Poppins Bold"/>
            </a:endParaRPr>
          </a:p>
        </p:txBody>
      </p:sp>
      <p:sp>
        <p:nvSpPr>
          <p:cNvPr id="45" name="TextBox 44">
            <a:extLst>
              <a:ext uri="{FF2B5EF4-FFF2-40B4-BE49-F238E27FC236}">
                <a16:creationId xmlns:a16="http://schemas.microsoft.com/office/drawing/2014/main" id="{1B135645-EB08-1742-45DF-F6D4435FB74A}"/>
              </a:ext>
            </a:extLst>
          </p:cNvPr>
          <p:cNvSpPr txBox="1"/>
          <p:nvPr/>
        </p:nvSpPr>
        <p:spPr>
          <a:xfrm>
            <a:off x="13496380" y="6763674"/>
            <a:ext cx="2906532" cy="433452"/>
          </a:xfrm>
          <a:prstGeom prst="rect">
            <a:avLst/>
          </a:prstGeom>
          <a:noFill/>
        </p:spPr>
        <p:txBody>
          <a:bodyPr wrap="square">
            <a:spAutoFit/>
          </a:bodyPr>
          <a:lstStyle/>
          <a:p>
            <a:pPr marL="0" lvl="1">
              <a:lnSpc>
                <a:spcPts val="2799"/>
              </a:lnSpc>
              <a:spcBef>
                <a:spcPct val="0"/>
              </a:spcBef>
            </a:pPr>
            <a:r>
              <a:rPr lang="en-US" sz="2000" dirty="0">
                <a:solidFill>
                  <a:srgbClr val="FCFCF4"/>
                </a:solidFill>
                <a:latin typeface="Poppins"/>
                <a:ea typeface="Poppins"/>
                <a:cs typeface="Poppins"/>
                <a:sym typeface="Poppins"/>
              </a:rPr>
              <a:t>VISUAL STUDIO CODE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6045878" y="-165042"/>
            <a:ext cx="2285813" cy="8367141"/>
            <a:chOff x="0" y="0"/>
            <a:chExt cx="602025" cy="2203691"/>
          </a:xfrm>
        </p:grpSpPr>
        <p:sp>
          <p:nvSpPr>
            <p:cNvPr id="3" name="Freeform 3"/>
            <p:cNvSpPr/>
            <p:nvPr/>
          </p:nvSpPr>
          <p:spPr>
            <a:xfrm>
              <a:off x="0" y="0"/>
              <a:ext cx="602025" cy="2203691"/>
            </a:xfrm>
            <a:custGeom>
              <a:avLst/>
              <a:gdLst/>
              <a:ahLst/>
              <a:cxnLst/>
              <a:rect l="l" t="t" r="r" b="b"/>
              <a:pathLst>
                <a:path w="602025" h="2203691">
                  <a:moveTo>
                    <a:pt x="0" y="0"/>
                  </a:moveTo>
                  <a:lnTo>
                    <a:pt x="602025" y="0"/>
                  </a:lnTo>
                  <a:lnTo>
                    <a:pt x="602025" y="2203691"/>
                  </a:lnTo>
                  <a:lnTo>
                    <a:pt x="0" y="2203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602025" cy="2241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1666410" y="4734909"/>
            <a:ext cx="4437719" cy="9046782"/>
            <a:chOff x="0" y="0"/>
            <a:chExt cx="1168782" cy="2382691"/>
          </a:xfrm>
        </p:grpSpPr>
        <p:sp>
          <p:nvSpPr>
            <p:cNvPr id="6" name="Freeform 6"/>
            <p:cNvSpPr/>
            <p:nvPr/>
          </p:nvSpPr>
          <p:spPr>
            <a:xfrm>
              <a:off x="0" y="0"/>
              <a:ext cx="1168782" cy="2382691"/>
            </a:xfrm>
            <a:custGeom>
              <a:avLst/>
              <a:gdLst/>
              <a:ahLst/>
              <a:cxnLst/>
              <a:rect l="l" t="t" r="r" b="b"/>
              <a:pathLst>
                <a:path w="1168782" h="2382691">
                  <a:moveTo>
                    <a:pt x="0" y="0"/>
                  </a:moveTo>
                  <a:lnTo>
                    <a:pt x="1168782" y="0"/>
                  </a:lnTo>
                  <a:lnTo>
                    <a:pt x="1168782" y="2382691"/>
                  </a:lnTo>
                  <a:lnTo>
                    <a:pt x="0" y="2382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1168782" cy="2420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7325389" y="6532569"/>
            <a:ext cx="8798277" cy="1892821"/>
            <a:chOff x="0" y="0"/>
            <a:chExt cx="2317242" cy="498521"/>
          </a:xfrm>
        </p:grpSpPr>
        <p:sp>
          <p:nvSpPr>
            <p:cNvPr id="9" name="Freeform 9"/>
            <p:cNvSpPr/>
            <p:nvPr/>
          </p:nvSpPr>
          <p:spPr>
            <a:xfrm>
              <a:off x="0" y="0"/>
              <a:ext cx="2317242" cy="498521"/>
            </a:xfrm>
            <a:custGeom>
              <a:avLst/>
              <a:gdLst/>
              <a:ahLst/>
              <a:cxnLst/>
              <a:rect l="l" t="t" r="r" b="b"/>
              <a:pathLst>
                <a:path w="2317242" h="498521">
                  <a:moveTo>
                    <a:pt x="0" y="0"/>
                  </a:moveTo>
                  <a:lnTo>
                    <a:pt x="2317242" y="0"/>
                  </a:lnTo>
                  <a:lnTo>
                    <a:pt x="2317242" y="498521"/>
                  </a:lnTo>
                  <a:lnTo>
                    <a:pt x="0" y="498521"/>
                  </a:lnTo>
                  <a:close/>
                </a:path>
              </a:pathLst>
            </a:custGeom>
            <a:solidFill>
              <a:srgbClr val="CDCCCA"/>
            </a:solidFill>
          </p:spPr>
          <p:txBody>
            <a:bodyPr/>
            <a:lstStyle/>
            <a:p>
              <a:endParaRPr lang="en-IN"/>
            </a:p>
          </p:txBody>
        </p:sp>
        <p:sp>
          <p:nvSpPr>
            <p:cNvPr id="10" name="TextBox 10"/>
            <p:cNvSpPr txBox="1"/>
            <p:nvPr/>
          </p:nvSpPr>
          <p:spPr>
            <a:xfrm>
              <a:off x="0" y="-38100"/>
              <a:ext cx="2317242" cy="5366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7460415" cy="10287000"/>
            <a:chOff x="0" y="0"/>
            <a:chExt cx="2021484" cy="2787380"/>
          </a:xfrm>
        </p:grpSpPr>
        <p:sp>
          <p:nvSpPr>
            <p:cNvPr id="12" name="Freeform 12"/>
            <p:cNvSpPr/>
            <p:nvPr/>
          </p:nvSpPr>
          <p:spPr>
            <a:xfrm>
              <a:off x="0" y="0"/>
              <a:ext cx="2021484" cy="2787380"/>
            </a:xfrm>
            <a:custGeom>
              <a:avLst/>
              <a:gdLst/>
              <a:ahLst/>
              <a:cxnLst/>
              <a:rect l="l" t="t" r="r" b="b"/>
              <a:pathLst>
                <a:path w="2021484" h="2787380">
                  <a:moveTo>
                    <a:pt x="0" y="0"/>
                  </a:moveTo>
                  <a:lnTo>
                    <a:pt x="2021484" y="0"/>
                  </a:lnTo>
                  <a:lnTo>
                    <a:pt x="2021484" y="2787380"/>
                  </a:lnTo>
                  <a:lnTo>
                    <a:pt x="0" y="2787380"/>
                  </a:lnTo>
                  <a:close/>
                </a:path>
              </a:pathLst>
            </a:custGeom>
            <a:blipFill>
              <a:blip r:embed="rId2"/>
              <a:stretch>
                <a:fillRect t="-4426" b="-4426"/>
              </a:stretch>
            </a:blipFill>
            <a:ln w="47625" cap="sq">
              <a:solidFill>
                <a:srgbClr val="FFDE59"/>
              </a:solidFill>
              <a:prstDash val="solid"/>
              <a:miter/>
            </a:ln>
          </p:spPr>
          <p:txBody>
            <a:bodyPr/>
            <a:lstStyle/>
            <a:p>
              <a:endParaRPr lang="en-IN"/>
            </a:p>
          </p:txBody>
        </p:sp>
      </p:grpSp>
      <p:grpSp>
        <p:nvGrpSpPr>
          <p:cNvPr id="13" name="Group 13"/>
          <p:cNvGrpSpPr/>
          <p:nvPr/>
        </p:nvGrpSpPr>
        <p:grpSpPr>
          <a:xfrm>
            <a:off x="13390714" y="6670488"/>
            <a:ext cx="3761670" cy="2720566"/>
            <a:chOff x="0" y="0"/>
            <a:chExt cx="1146676" cy="829314"/>
          </a:xfrm>
        </p:grpSpPr>
        <p:sp>
          <p:nvSpPr>
            <p:cNvPr id="14" name="Freeform 14"/>
            <p:cNvSpPr/>
            <p:nvPr/>
          </p:nvSpPr>
          <p:spPr>
            <a:xfrm>
              <a:off x="0" y="0"/>
              <a:ext cx="1146676" cy="829314"/>
            </a:xfrm>
            <a:custGeom>
              <a:avLst/>
              <a:gdLst/>
              <a:ahLst/>
              <a:cxnLst/>
              <a:rect l="l" t="t" r="r" b="b"/>
              <a:pathLst>
                <a:path w="1146676" h="829314">
                  <a:moveTo>
                    <a:pt x="0" y="0"/>
                  </a:moveTo>
                  <a:lnTo>
                    <a:pt x="1146676" y="0"/>
                  </a:lnTo>
                  <a:lnTo>
                    <a:pt x="1146676" y="829314"/>
                  </a:lnTo>
                  <a:lnTo>
                    <a:pt x="0" y="829314"/>
                  </a:lnTo>
                  <a:close/>
                </a:path>
              </a:pathLst>
            </a:custGeom>
            <a:blipFill>
              <a:blip r:embed="rId3"/>
              <a:stretch>
                <a:fillRect t="-53606" b="-53606"/>
              </a:stretch>
            </a:blipFill>
            <a:ln w="47625" cap="sq">
              <a:solidFill>
                <a:srgbClr val="FFDE59"/>
              </a:solidFill>
              <a:prstDash val="solid"/>
              <a:miter/>
            </a:ln>
          </p:spPr>
          <p:txBody>
            <a:bodyPr/>
            <a:lstStyle/>
            <a:p>
              <a:endParaRPr lang="en-IN"/>
            </a:p>
          </p:txBody>
        </p:sp>
      </p:grpSp>
      <p:grpSp>
        <p:nvGrpSpPr>
          <p:cNvPr id="15" name="Group 15"/>
          <p:cNvGrpSpPr/>
          <p:nvPr/>
        </p:nvGrpSpPr>
        <p:grpSpPr>
          <a:xfrm>
            <a:off x="9066575" y="6670488"/>
            <a:ext cx="3761670" cy="2720566"/>
            <a:chOff x="0" y="0"/>
            <a:chExt cx="1146676" cy="829314"/>
          </a:xfrm>
        </p:grpSpPr>
        <p:sp>
          <p:nvSpPr>
            <p:cNvPr id="16" name="Freeform 16"/>
            <p:cNvSpPr/>
            <p:nvPr/>
          </p:nvSpPr>
          <p:spPr>
            <a:xfrm>
              <a:off x="0" y="0"/>
              <a:ext cx="1146676" cy="829314"/>
            </a:xfrm>
            <a:custGeom>
              <a:avLst/>
              <a:gdLst/>
              <a:ahLst/>
              <a:cxnLst/>
              <a:rect l="l" t="t" r="r" b="b"/>
              <a:pathLst>
                <a:path w="1146676" h="829314">
                  <a:moveTo>
                    <a:pt x="0" y="0"/>
                  </a:moveTo>
                  <a:lnTo>
                    <a:pt x="1146676" y="0"/>
                  </a:lnTo>
                  <a:lnTo>
                    <a:pt x="1146676" y="829314"/>
                  </a:lnTo>
                  <a:lnTo>
                    <a:pt x="0" y="829314"/>
                  </a:lnTo>
                  <a:close/>
                </a:path>
              </a:pathLst>
            </a:custGeom>
            <a:blipFill>
              <a:blip r:embed="rId4"/>
              <a:stretch>
                <a:fillRect t="-53606" b="-53606"/>
              </a:stretch>
            </a:blipFill>
            <a:ln w="47625" cap="sq">
              <a:solidFill>
                <a:srgbClr val="FFDE59"/>
              </a:solidFill>
              <a:prstDash val="solid"/>
              <a:miter/>
            </a:ln>
          </p:spPr>
          <p:txBody>
            <a:bodyPr/>
            <a:lstStyle/>
            <a:p>
              <a:endParaRPr lang="en-IN"/>
            </a:p>
          </p:txBody>
        </p:sp>
      </p:grpSp>
      <p:sp>
        <p:nvSpPr>
          <p:cNvPr id="17" name="TextBox 17"/>
          <p:cNvSpPr txBox="1"/>
          <p:nvPr/>
        </p:nvSpPr>
        <p:spPr>
          <a:xfrm>
            <a:off x="8954712" y="453370"/>
            <a:ext cx="5070262" cy="1744067"/>
          </a:xfrm>
          <a:prstGeom prst="rect">
            <a:avLst/>
          </a:prstGeom>
        </p:spPr>
        <p:txBody>
          <a:bodyPr lIns="0" tIns="0" rIns="0" bIns="0" rtlCol="0" anchor="t">
            <a:spAutoFit/>
          </a:bodyPr>
          <a:lstStyle/>
          <a:p>
            <a:pPr>
              <a:lnSpc>
                <a:spcPts val="6800"/>
              </a:lnSpc>
            </a:pPr>
            <a:r>
              <a:rPr lang="en-US" sz="6800" spc="-374" dirty="0">
                <a:solidFill>
                  <a:srgbClr val="FFDE59"/>
                </a:solidFill>
                <a:latin typeface="Heading Now 71-78"/>
                <a:ea typeface="Heading Now 71-78"/>
                <a:cs typeface="Heading Now 71-78"/>
                <a:sym typeface="Heading Now 71-78"/>
              </a:rPr>
              <a:t>Modules &amp; Sub Module</a:t>
            </a:r>
          </a:p>
        </p:txBody>
      </p:sp>
      <p:sp>
        <p:nvSpPr>
          <p:cNvPr id="18" name="TextBox 18"/>
          <p:cNvSpPr txBox="1"/>
          <p:nvPr/>
        </p:nvSpPr>
        <p:spPr>
          <a:xfrm>
            <a:off x="9388382" y="2533879"/>
            <a:ext cx="6943694" cy="1064394"/>
          </a:xfrm>
          <a:prstGeom prst="rect">
            <a:avLst/>
          </a:prstGeom>
        </p:spPr>
        <p:txBody>
          <a:bodyPr lIns="0" tIns="0" rIns="0" bIns="0" rtlCol="0" anchor="t">
            <a:spAutoFit/>
          </a:bodyPr>
          <a:lstStyle/>
          <a:p>
            <a:pPr algn="l">
              <a:lnSpc>
                <a:spcPts val="2800"/>
              </a:lnSpc>
            </a:pPr>
            <a:r>
              <a:rPr lang="en-US" sz="3200" b="1" dirty="0">
                <a:solidFill>
                  <a:srgbClr val="FCFCF4"/>
                </a:solidFill>
                <a:latin typeface="Poppins" panose="00000500000000000000" pitchFamily="2" charset="0"/>
                <a:ea typeface="TT Firs Neue"/>
                <a:cs typeface="Poppins" panose="00000500000000000000" pitchFamily="2" charset="0"/>
                <a:sym typeface="TT Firs Neue"/>
              </a:rPr>
              <a:t>Admin Module</a:t>
            </a:r>
            <a:endParaRPr lang="en-US" sz="2000" dirty="0">
              <a:solidFill>
                <a:srgbClr val="FCFCF4"/>
              </a:solidFill>
              <a:latin typeface="Poppins" panose="00000500000000000000" pitchFamily="2" charset="0"/>
              <a:ea typeface="TT Firs Neue"/>
              <a:cs typeface="Poppins" panose="00000500000000000000" pitchFamily="2" charset="0"/>
              <a:sym typeface="TT Firs Neue"/>
            </a:endParaRPr>
          </a:p>
          <a:p>
            <a:pPr>
              <a:lnSpc>
                <a:spcPts val="2800"/>
              </a:lnSpc>
            </a:pPr>
            <a:r>
              <a:rPr lang="en-US" sz="2000" dirty="0">
                <a:solidFill>
                  <a:srgbClr val="FCFCF4"/>
                </a:solidFill>
                <a:latin typeface="Poppins" panose="00000500000000000000" pitchFamily="2" charset="0"/>
                <a:ea typeface="TT Firs Neue"/>
                <a:cs typeface="Poppins" panose="00000500000000000000" pitchFamily="2" charset="0"/>
                <a:sym typeface="TT Firs Neue"/>
              </a:rPr>
              <a:t>Manage users and service providers</a:t>
            </a:r>
          </a:p>
          <a:p>
            <a:pPr>
              <a:lnSpc>
                <a:spcPts val="2800"/>
              </a:lnSpc>
            </a:pPr>
            <a:r>
              <a:rPr lang="en-US" sz="2000" dirty="0">
                <a:solidFill>
                  <a:srgbClr val="FCFCF4"/>
                </a:solidFill>
                <a:latin typeface="Poppins" panose="00000500000000000000" pitchFamily="2" charset="0"/>
                <a:ea typeface="TT Firs Neue"/>
                <a:cs typeface="Poppins" panose="00000500000000000000" pitchFamily="2" charset="0"/>
                <a:sym typeface="TT Firs Neue"/>
              </a:rPr>
              <a:t>Approve and verify service providers</a:t>
            </a:r>
          </a:p>
        </p:txBody>
      </p:sp>
      <p:sp>
        <p:nvSpPr>
          <p:cNvPr id="20" name="Freeform 20"/>
          <p:cNvSpPr/>
          <p:nvPr/>
        </p:nvSpPr>
        <p:spPr>
          <a:xfrm rot="-5400000" flipV="1">
            <a:off x="16101199" y="1044139"/>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21" name="Freeform 20">
            <a:extLst>
              <a:ext uri="{FF2B5EF4-FFF2-40B4-BE49-F238E27FC236}">
                <a16:creationId xmlns:a16="http://schemas.microsoft.com/office/drawing/2014/main" id="{84EAE774-19AF-689C-3CD1-4FD3C562BAE3}"/>
              </a:ext>
            </a:extLst>
          </p:cNvPr>
          <p:cNvSpPr/>
          <p:nvPr/>
        </p:nvSpPr>
        <p:spPr>
          <a:xfrm>
            <a:off x="8305800" y="2552700"/>
            <a:ext cx="762000" cy="71124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pPr algn="ctr"/>
            <a:r>
              <a:rPr lang="en-IN" sz="3600" dirty="0">
                <a:solidFill>
                  <a:schemeClr val="bg1"/>
                </a:solidFill>
              </a:rPr>
              <a:t>1</a:t>
            </a:r>
          </a:p>
        </p:txBody>
      </p:sp>
      <p:sp>
        <p:nvSpPr>
          <p:cNvPr id="22" name="Freeform 20">
            <a:extLst>
              <a:ext uri="{FF2B5EF4-FFF2-40B4-BE49-F238E27FC236}">
                <a16:creationId xmlns:a16="http://schemas.microsoft.com/office/drawing/2014/main" id="{CEB3F96F-10AB-EA1B-A1EE-0551175A0BA3}"/>
              </a:ext>
            </a:extLst>
          </p:cNvPr>
          <p:cNvSpPr/>
          <p:nvPr/>
        </p:nvSpPr>
        <p:spPr>
          <a:xfrm>
            <a:off x="8305800" y="3975053"/>
            <a:ext cx="762000" cy="71124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pPr algn="ctr"/>
            <a:r>
              <a:rPr lang="en-US" sz="3600" dirty="0">
                <a:solidFill>
                  <a:schemeClr val="bg1"/>
                </a:solidFill>
              </a:rPr>
              <a:t>2</a:t>
            </a:r>
            <a:endParaRPr lang="en-IN" sz="3600" dirty="0">
              <a:solidFill>
                <a:schemeClr val="bg1"/>
              </a:solidFill>
            </a:endParaRPr>
          </a:p>
        </p:txBody>
      </p:sp>
      <p:sp>
        <p:nvSpPr>
          <p:cNvPr id="24" name="TextBox 23">
            <a:extLst>
              <a:ext uri="{FF2B5EF4-FFF2-40B4-BE49-F238E27FC236}">
                <a16:creationId xmlns:a16="http://schemas.microsoft.com/office/drawing/2014/main" id="{FF6C294E-87C4-F5D8-84F2-B7080E1C11D7}"/>
              </a:ext>
            </a:extLst>
          </p:cNvPr>
          <p:cNvSpPr txBox="1"/>
          <p:nvPr/>
        </p:nvSpPr>
        <p:spPr>
          <a:xfrm>
            <a:off x="9388382" y="3927976"/>
            <a:ext cx="7276226" cy="1144416"/>
          </a:xfrm>
          <a:prstGeom prst="rect">
            <a:avLst/>
          </a:prstGeom>
          <a:noFill/>
        </p:spPr>
        <p:txBody>
          <a:bodyPr wrap="square">
            <a:spAutoFit/>
          </a:bodyPr>
          <a:lstStyle/>
          <a:p>
            <a:pPr algn="l">
              <a:lnSpc>
                <a:spcPts val="2800"/>
              </a:lnSpc>
            </a:pPr>
            <a:r>
              <a:rPr lang="en-US" sz="3200" b="1" dirty="0">
                <a:solidFill>
                  <a:srgbClr val="FCFCF4"/>
                </a:solidFill>
                <a:latin typeface="Poppins" panose="00000500000000000000" pitchFamily="2" charset="0"/>
                <a:ea typeface="TT Firs Neue"/>
                <a:cs typeface="Poppins" panose="00000500000000000000" pitchFamily="2" charset="0"/>
                <a:sym typeface="TT Firs Neue"/>
              </a:rPr>
              <a:t>User Module</a:t>
            </a:r>
            <a:endParaRPr lang="en-US" sz="3200" dirty="0">
              <a:solidFill>
                <a:srgbClr val="FCFCF4"/>
              </a:solidFill>
              <a:latin typeface="Poppins" panose="00000500000000000000" pitchFamily="2" charset="0"/>
              <a:ea typeface="TT Firs Neue"/>
              <a:cs typeface="Poppins" panose="00000500000000000000" pitchFamily="2" charset="0"/>
              <a:sym typeface="TT Firs Neue"/>
            </a:endParaRPr>
          </a:p>
          <a:p>
            <a:pPr>
              <a:lnSpc>
                <a:spcPts val="2800"/>
              </a:lnSpc>
            </a:pPr>
            <a:r>
              <a:rPr lang="fr-FR" sz="2000" dirty="0">
                <a:solidFill>
                  <a:srgbClr val="FCFCF4"/>
                </a:solidFill>
                <a:latin typeface="Poppins" panose="00000500000000000000" pitchFamily="2" charset="0"/>
                <a:ea typeface="TT Firs Neue"/>
                <a:cs typeface="Poppins" panose="00000500000000000000" pitchFamily="2" charset="0"/>
                <a:sym typeface="TT Firs Neue"/>
              </a:rPr>
              <a:t>User Registration &amp; Login (Email/Phone Authentication)</a:t>
            </a:r>
          </a:p>
          <a:p>
            <a:pPr>
              <a:lnSpc>
                <a:spcPts val="2800"/>
              </a:lnSpc>
            </a:pPr>
            <a:r>
              <a:rPr lang="fr-FR" sz="2000" dirty="0">
                <a:solidFill>
                  <a:srgbClr val="FCFCF4"/>
                </a:solidFill>
                <a:latin typeface="Poppins" panose="00000500000000000000" pitchFamily="2" charset="0"/>
                <a:ea typeface="TT Firs Neue"/>
                <a:cs typeface="Poppins" panose="00000500000000000000" pitchFamily="2" charset="0"/>
                <a:sym typeface="TT Firs Neue"/>
              </a:rPr>
              <a:t>Profile Management</a:t>
            </a:r>
          </a:p>
        </p:txBody>
      </p:sp>
      <p:sp>
        <p:nvSpPr>
          <p:cNvPr id="25" name="Freeform 20">
            <a:extLst>
              <a:ext uri="{FF2B5EF4-FFF2-40B4-BE49-F238E27FC236}">
                <a16:creationId xmlns:a16="http://schemas.microsoft.com/office/drawing/2014/main" id="{68207BA4-DCC2-2156-579E-F1D58D7CEF83}"/>
              </a:ext>
            </a:extLst>
          </p:cNvPr>
          <p:cNvSpPr/>
          <p:nvPr/>
        </p:nvSpPr>
        <p:spPr>
          <a:xfrm>
            <a:off x="8354438" y="5346653"/>
            <a:ext cx="762000" cy="71124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CCCA"/>
          </a:solidFill>
        </p:spPr>
        <p:txBody>
          <a:bodyPr/>
          <a:lstStyle/>
          <a:p>
            <a:pPr algn="ctr"/>
            <a:r>
              <a:rPr lang="en-US" sz="3600" dirty="0">
                <a:solidFill>
                  <a:schemeClr val="bg1"/>
                </a:solidFill>
              </a:rPr>
              <a:t>3</a:t>
            </a:r>
            <a:endParaRPr lang="en-IN" sz="3600" dirty="0">
              <a:solidFill>
                <a:schemeClr val="bg1"/>
              </a:solidFill>
            </a:endParaRPr>
          </a:p>
        </p:txBody>
      </p:sp>
      <p:sp>
        <p:nvSpPr>
          <p:cNvPr id="27" name="TextBox 26">
            <a:extLst>
              <a:ext uri="{FF2B5EF4-FFF2-40B4-BE49-F238E27FC236}">
                <a16:creationId xmlns:a16="http://schemas.microsoft.com/office/drawing/2014/main" id="{DC83C79A-5E0B-D908-5D9C-0D98CA8BDB4E}"/>
              </a:ext>
            </a:extLst>
          </p:cNvPr>
          <p:cNvSpPr txBox="1"/>
          <p:nvPr/>
        </p:nvSpPr>
        <p:spPr>
          <a:xfrm>
            <a:off x="9388382" y="5323036"/>
            <a:ext cx="7276226" cy="785343"/>
          </a:xfrm>
          <a:prstGeom prst="rect">
            <a:avLst/>
          </a:prstGeom>
          <a:noFill/>
        </p:spPr>
        <p:txBody>
          <a:bodyPr wrap="square">
            <a:spAutoFit/>
          </a:bodyPr>
          <a:lstStyle/>
          <a:p>
            <a:pPr>
              <a:lnSpc>
                <a:spcPts val="2800"/>
              </a:lnSpc>
            </a:pPr>
            <a:r>
              <a:rPr lang="en-US" sz="3200" b="1" dirty="0">
                <a:solidFill>
                  <a:srgbClr val="FCFCF4"/>
                </a:solidFill>
                <a:latin typeface="Poppins" panose="00000500000000000000" pitchFamily="2" charset="0"/>
                <a:ea typeface="TT Firs Neue"/>
                <a:cs typeface="Poppins" panose="00000500000000000000" pitchFamily="2" charset="0"/>
                <a:sym typeface="TT Firs Neue"/>
              </a:rPr>
              <a:t>Service Provider Module</a:t>
            </a:r>
            <a:endParaRPr lang="en-US" sz="3200" dirty="0">
              <a:solidFill>
                <a:srgbClr val="FCFCF4"/>
              </a:solidFill>
              <a:latin typeface="Poppins" panose="00000500000000000000" pitchFamily="2" charset="0"/>
              <a:ea typeface="TT Firs Neue"/>
              <a:cs typeface="Poppins" panose="00000500000000000000" pitchFamily="2" charset="0"/>
              <a:sym typeface="TT Firs Neue"/>
            </a:endParaRPr>
          </a:p>
          <a:p>
            <a:pPr>
              <a:lnSpc>
                <a:spcPts val="2800"/>
              </a:lnSpc>
            </a:pPr>
            <a:r>
              <a:rPr lang="en-US" sz="2000" dirty="0">
                <a:solidFill>
                  <a:srgbClr val="FCFCF4"/>
                </a:solidFill>
                <a:latin typeface="Poppins" panose="00000500000000000000" pitchFamily="2" charset="0"/>
                <a:ea typeface="TT Firs Neue"/>
                <a:cs typeface="Poppins" panose="00000500000000000000" pitchFamily="2" charset="0"/>
                <a:sym typeface="TT Firs Neue"/>
              </a:rPr>
              <a:t>View and Respond to Booking Requests</a:t>
            </a:r>
            <a:endParaRPr lang="fr-FR" sz="2000" dirty="0">
              <a:solidFill>
                <a:srgbClr val="FCFCF4"/>
              </a:solidFill>
              <a:latin typeface="Poppins" panose="00000500000000000000" pitchFamily="2" charset="0"/>
              <a:ea typeface="TT Firs Neue"/>
              <a:cs typeface="Poppins" panose="00000500000000000000" pitchFamily="2" charset="0"/>
              <a:sym typeface="TT Firs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3162970" y="-182612"/>
            <a:ext cx="4146842" cy="8367141"/>
            <a:chOff x="0" y="0"/>
            <a:chExt cx="1092172" cy="2203691"/>
          </a:xfrm>
        </p:grpSpPr>
        <p:sp>
          <p:nvSpPr>
            <p:cNvPr id="3" name="Freeform 3"/>
            <p:cNvSpPr/>
            <p:nvPr/>
          </p:nvSpPr>
          <p:spPr>
            <a:xfrm>
              <a:off x="0" y="0"/>
              <a:ext cx="1092172" cy="2203691"/>
            </a:xfrm>
            <a:custGeom>
              <a:avLst/>
              <a:gdLst/>
              <a:ahLst/>
              <a:cxnLst/>
              <a:rect l="l" t="t" r="r" b="b"/>
              <a:pathLst>
                <a:path w="1092172" h="2203691">
                  <a:moveTo>
                    <a:pt x="0" y="0"/>
                  </a:moveTo>
                  <a:lnTo>
                    <a:pt x="1092172" y="0"/>
                  </a:lnTo>
                  <a:lnTo>
                    <a:pt x="1092172" y="2203691"/>
                  </a:lnTo>
                  <a:lnTo>
                    <a:pt x="0" y="2203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1092172" cy="2241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2474848" y="5610615"/>
            <a:ext cx="2946850" cy="9046782"/>
            <a:chOff x="0" y="0"/>
            <a:chExt cx="776125" cy="2382691"/>
          </a:xfrm>
        </p:grpSpPr>
        <p:sp>
          <p:nvSpPr>
            <p:cNvPr id="6" name="Freeform 6"/>
            <p:cNvSpPr/>
            <p:nvPr/>
          </p:nvSpPr>
          <p:spPr>
            <a:xfrm>
              <a:off x="0" y="0"/>
              <a:ext cx="776125" cy="2382691"/>
            </a:xfrm>
            <a:custGeom>
              <a:avLst/>
              <a:gdLst/>
              <a:ahLst/>
              <a:cxnLst/>
              <a:rect l="l" t="t" r="r" b="b"/>
              <a:pathLst>
                <a:path w="776125" h="2382691">
                  <a:moveTo>
                    <a:pt x="0" y="0"/>
                  </a:moveTo>
                  <a:lnTo>
                    <a:pt x="776125" y="0"/>
                  </a:lnTo>
                  <a:lnTo>
                    <a:pt x="776125" y="2382691"/>
                  </a:lnTo>
                  <a:lnTo>
                    <a:pt x="0" y="2382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776125" cy="2420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0322315" y="-717258"/>
            <a:ext cx="8798277" cy="1892821"/>
            <a:chOff x="0" y="0"/>
            <a:chExt cx="2317242" cy="498521"/>
          </a:xfrm>
        </p:grpSpPr>
        <p:sp>
          <p:nvSpPr>
            <p:cNvPr id="9" name="Freeform 9"/>
            <p:cNvSpPr/>
            <p:nvPr/>
          </p:nvSpPr>
          <p:spPr>
            <a:xfrm>
              <a:off x="0" y="0"/>
              <a:ext cx="2317242" cy="498521"/>
            </a:xfrm>
            <a:custGeom>
              <a:avLst/>
              <a:gdLst/>
              <a:ahLst/>
              <a:cxnLst/>
              <a:rect l="l" t="t" r="r" b="b"/>
              <a:pathLst>
                <a:path w="2317242" h="498521">
                  <a:moveTo>
                    <a:pt x="0" y="0"/>
                  </a:moveTo>
                  <a:lnTo>
                    <a:pt x="2317242" y="0"/>
                  </a:lnTo>
                  <a:lnTo>
                    <a:pt x="2317242" y="498521"/>
                  </a:lnTo>
                  <a:lnTo>
                    <a:pt x="0" y="498521"/>
                  </a:lnTo>
                  <a:close/>
                </a:path>
              </a:pathLst>
            </a:custGeom>
            <a:solidFill>
              <a:srgbClr val="CDCCCA"/>
            </a:solidFill>
          </p:spPr>
          <p:txBody>
            <a:bodyPr/>
            <a:lstStyle/>
            <a:p>
              <a:endParaRPr lang="en-IN"/>
            </a:p>
          </p:txBody>
        </p:sp>
        <p:sp>
          <p:nvSpPr>
            <p:cNvPr id="10" name="TextBox 10"/>
            <p:cNvSpPr txBox="1"/>
            <p:nvPr/>
          </p:nvSpPr>
          <p:spPr>
            <a:xfrm>
              <a:off x="0" y="-38100"/>
              <a:ext cx="2317242" cy="53662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49605" y="723030"/>
            <a:ext cx="6321462" cy="8998664"/>
            <a:chOff x="0" y="0"/>
            <a:chExt cx="979360" cy="1394129"/>
          </a:xfrm>
        </p:grpSpPr>
        <p:sp>
          <p:nvSpPr>
            <p:cNvPr id="12" name="Freeform 12"/>
            <p:cNvSpPr/>
            <p:nvPr/>
          </p:nvSpPr>
          <p:spPr>
            <a:xfrm>
              <a:off x="0" y="0"/>
              <a:ext cx="979360" cy="1394129"/>
            </a:xfrm>
            <a:custGeom>
              <a:avLst/>
              <a:gdLst/>
              <a:ahLst/>
              <a:cxnLst/>
              <a:rect l="l" t="t" r="r" b="b"/>
              <a:pathLst>
                <a:path w="979360" h="1394129">
                  <a:moveTo>
                    <a:pt x="0" y="0"/>
                  </a:moveTo>
                  <a:lnTo>
                    <a:pt x="979360" y="0"/>
                  </a:lnTo>
                  <a:lnTo>
                    <a:pt x="979360" y="1394129"/>
                  </a:lnTo>
                  <a:lnTo>
                    <a:pt x="0" y="1394129"/>
                  </a:lnTo>
                  <a:close/>
                </a:path>
              </a:pathLst>
            </a:custGeom>
            <a:blipFill>
              <a:blip r:embed="rId2"/>
              <a:stretch>
                <a:fillRect l="-6940" r="-6940"/>
              </a:stretch>
            </a:blipFill>
            <a:ln w="47625" cap="sq">
              <a:solidFill>
                <a:srgbClr val="FFDE59"/>
              </a:solidFill>
              <a:prstDash val="solid"/>
              <a:miter/>
            </a:ln>
          </p:spPr>
          <p:txBody>
            <a:bodyPr/>
            <a:lstStyle/>
            <a:p>
              <a:endParaRPr lang="en-IN"/>
            </a:p>
          </p:txBody>
        </p:sp>
      </p:grpSp>
      <p:sp>
        <p:nvSpPr>
          <p:cNvPr id="36" name="Freeform 36"/>
          <p:cNvSpPr/>
          <p:nvPr/>
        </p:nvSpPr>
        <p:spPr>
          <a:xfrm flipV="1">
            <a:off x="16714635" y="8563593"/>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3" name="TextBox 13"/>
          <p:cNvSpPr txBox="1"/>
          <p:nvPr/>
        </p:nvSpPr>
        <p:spPr>
          <a:xfrm>
            <a:off x="7632893" y="1449662"/>
            <a:ext cx="10838771" cy="961802"/>
          </a:xfrm>
          <a:prstGeom prst="rect">
            <a:avLst/>
          </a:prstGeom>
        </p:spPr>
        <p:txBody>
          <a:bodyPr wrap="square" lIns="0" tIns="0" rIns="0" bIns="0" rtlCol="0" anchor="t">
            <a:spAutoFit/>
          </a:bodyPr>
          <a:lstStyle/>
          <a:p>
            <a:pPr>
              <a:lnSpc>
                <a:spcPts val="7480"/>
              </a:lnSpc>
            </a:pPr>
            <a:r>
              <a:rPr lang="en-US" sz="6800" b="1" dirty="0">
                <a:solidFill>
                  <a:srgbClr val="FFDE59"/>
                </a:solidFill>
                <a:latin typeface="Agrandir Bold"/>
                <a:ea typeface="Agrandir Bold"/>
                <a:cs typeface="Agrandir Bold"/>
                <a:sym typeface="Agrandir Bold"/>
              </a:rPr>
              <a:t>Admin Module Diagram</a:t>
            </a:r>
          </a:p>
        </p:txBody>
      </p:sp>
      <p:graphicFrame>
        <p:nvGraphicFramePr>
          <p:cNvPr id="39" name="Diagram 38">
            <a:extLst>
              <a:ext uri="{FF2B5EF4-FFF2-40B4-BE49-F238E27FC236}">
                <a16:creationId xmlns:a16="http://schemas.microsoft.com/office/drawing/2014/main" id="{03BB8E26-11EA-4C7D-6C75-6D435EB5C1F9}"/>
              </a:ext>
            </a:extLst>
          </p:cNvPr>
          <p:cNvGraphicFramePr/>
          <p:nvPr>
            <p:extLst>
              <p:ext uri="{D42A27DB-BD31-4B8C-83A1-F6EECF244321}">
                <p14:modId xmlns:p14="http://schemas.microsoft.com/office/powerpoint/2010/main" val="3510579911"/>
              </p:ext>
            </p:extLst>
          </p:nvPr>
        </p:nvGraphicFramePr>
        <p:xfrm>
          <a:off x="8305800" y="2432103"/>
          <a:ext cx="9191443" cy="56069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DBADBAE-3EDA-C8A1-EE62-3DC5A8C931DF}"/>
              </a:ext>
            </a:extLst>
          </p:cNvPr>
          <p:cNvGrpSpPr/>
          <p:nvPr/>
        </p:nvGrpSpPr>
        <p:grpSpPr>
          <a:xfrm>
            <a:off x="641915" y="-105943"/>
            <a:ext cx="3938555" cy="9135430"/>
            <a:chOff x="0" y="0"/>
            <a:chExt cx="1037315" cy="2406039"/>
          </a:xfrm>
        </p:grpSpPr>
        <p:sp>
          <p:nvSpPr>
            <p:cNvPr id="3" name="Freeform 3">
              <a:extLst>
                <a:ext uri="{FF2B5EF4-FFF2-40B4-BE49-F238E27FC236}">
                  <a16:creationId xmlns:a16="http://schemas.microsoft.com/office/drawing/2014/main" id="{0A4A2D75-B4D0-1D62-CBA8-422D3354651E}"/>
                </a:ext>
              </a:extLst>
            </p:cNvPr>
            <p:cNvSpPr/>
            <p:nvPr/>
          </p:nvSpPr>
          <p:spPr>
            <a:xfrm>
              <a:off x="0" y="0"/>
              <a:ext cx="1037315" cy="2406039"/>
            </a:xfrm>
            <a:custGeom>
              <a:avLst/>
              <a:gdLst/>
              <a:ahLst/>
              <a:cxnLst/>
              <a:rect l="l" t="t" r="r" b="b"/>
              <a:pathLst>
                <a:path w="1037315" h="2406039">
                  <a:moveTo>
                    <a:pt x="0" y="0"/>
                  </a:moveTo>
                  <a:lnTo>
                    <a:pt x="1037315" y="0"/>
                  </a:lnTo>
                  <a:lnTo>
                    <a:pt x="1037315" y="2406039"/>
                  </a:lnTo>
                  <a:lnTo>
                    <a:pt x="0" y="2406039"/>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a:extLst>
                <a:ext uri="{FF2B5EF4-FFF2-40B4-BE49-F238E27FC236}">
                  <a16:creationId xmlns:a16="http://schemas.microsoft.com/office/drawing/2014/main" id="{A50DEA83-528E-D972-A0B3-197398582484}"/>
                </a:ext>
              </a:extLst>
            </p:cNvPr>
            <p:cNvSpPr txBox="1"/>
            <p:nvPr/>
          </p:nvSpPr>
          <p:spPr>
            <a:xfrm>
              <a:off x="0" y="-38100"/>
              <a:ext cx="1037315" cy="24441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a:extLst>
              <a:ext uri="{FF2B5EF4-FFF2-40B4-BE49-F238E27FC236}">
                <a16:creationId xmlns:a16="http://schemas.microsoft.com/office/drawing/2014/main" id="{B96B5B5D-E2C1-4ADB-4EC4-CAF6A59E78E5}"/>
              </a:ext>
            </a:extLst>
          </p:cNvPr>
          <p:cNvGrpSpPr/>
          <p:nvPr/>
        </p:nvGrpSpPr>
        <p:grpSpPr>
          <a:xfrm rot="5400000">
            <a:off x="13341542" y="6251968"/>
            <a:ext cx="3019339" cy="7406779"/>
            <a:chOff x="0" y="0"/>
            <a:chExt cx="795217" cy="1950757"/>
          </a:xfrm>
        </p:grpSpPr>
        <p:sp>
          <p:nvSpPr>
            <p:cNvPr id="6" name="Freeform 6">
              <a:extLst>
                <a:ext uri="{FF2B5EF4-FFF2-40B4-BE49-F238E27FC236}">
                  <a16:creationId xmlns:a16="http://schemas.microsoft.com/office/drawing/2014/main" id="{504995D2-E6BC-2F43-6001-CD954218E8C0}"/>
                </a:ext>
              </a:extLst>
            </p:cNvPr>
            <p:cNvSpPr/>
            <p:nvPr/>
          </p:nvSpPr>
          <p:spPr>
            <a:xfrm>
              <a:off x="0" y="0"/>
              <a:ext cx="795217" cy="1950757"/>
            </a:xfrm>
            <a:custGeom>
              <a:avLst/>
              <a:gdLst/>
              <a:ahLst/>
              <a:cxnLst/>
              <a:rect l="l" t="t" r="r" b="b"/>
              <a:pathLst>
                <a:path w="795217" h="1950757">
                  <a:moveTo>
                    <a:pt x="0" y="0"/>
                  </a:moveTo>
                  <a:lnTo>
                    <a:pt x="795217" y="0"/>
                  </a:lnTo>
                  <a:lnTo>
                    <a:pt x="795217" y="1950757"/>
                  </a:lnTo>
                  <a:lnTo>
                    <a:pt x="0" y="1950757"/>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dirty="0"/>
            </a:p>
          </p:txBody>
        </p:sp>
        <p:sp>
          <p:nvSpPr>
            <p:cNvPr id="7" name="TextBox 7">
              <a:extLst>
                <a:ext uri="{FF2B5EF4-FFF2-40B4-BE49-F238E27FC236}">
                  <a16:creationId xmlns:a16="http://schemas.microsoft.com/office/drawing/2014/main" id="{60EF6B95-40B3-E75E-5473-364A48E54BC7}"/>
                </a:ext>
              </a:extLst>
            </p:cNvPr>
            <p:cNvSpPr txBox="1"/>
            <p:nvPr/>
          </p:nvSpPr>
          <p:spPr>
            <a:xfrm>
              <a:off x="0" y="-38100"/>
              <a:ext cx="795217" cy="19888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a:extLst>
              <a:ext uri="{FF2B5EF4-FFF2-40B4-BE49-F238E27FC236}">
                <a16:creationId xmlns:a16="http://schemas.microsoft.com/office/drawing/2014/main" id="{9FC24C6C-F93D-0692-9770-1EF374B2F587}"/>
              </a:ext>
            </a:extLst>
          </p:cNvPr>
          <p:cNvGrpSpPr/>
          <p:nvPr/>
        </p:nvGrpSpPr>
        <p:grpSpPr>
          <a:xfrm>
            <a:off x="1795709" y="3461017"/>
            <a:ext cx="4287324" cy="6237597"/>
            <a:chOff x="0" y="0"/>
            <a:chExt cx="1129172" cy="1642824"/>
          </a:xfrm>
        </p:grpSpPr>
        <p:sp>
          <p:nvSpPr>
            <p:cNvPr id="9" name="Freeform 9">
              <a:extLst>
                <a:ext uri="{FF2B5EF4-FFF2-40B4-BE49-F238E27FC236}">
                  <a16:creationId xmlns:a16="http://schemas.microsoft.com/office/drawing/2014/main" id="{967FC8A3-F543-E1EA-C842-5F21B2375FAE}"/>
                </a:ext>
              </a:extLst>
            </p:cNvPr>
            <p:cNvSpPr/>
            <p:nvPr/>
          </p:nvSpPr>
          <p:spPr>
            <a:xfrm>
              <a:off x="0" y="0"/>
              <a:ext cx="1129172" cy="1642824"/>
            </a:xfrm>
            <a:custGeom>
              <a:avLst/>
              <a:gdLst/>
              <a:ahLst/>
              <a:cxnLst/>
              <a:rect l="l" t="t" r="r" b="b"/>
              <a:pathLst>
                <a:path w="1129172" h="1642824">
                  <a:moveTo>
                    <a:pt x="0" y="0"/>
                  </a:moveTo>
                  <a:lnTo>
                    <a:pt x="1129172" y="0"/>
                  </a:lnTo>
                  <a:lnTo>
                    <a:pt x="1129172" y="1642824"/>
                  </a:lnTo>
                  <a:lnTo>
                    <a:pt x="0" y="1642824"/>
                  </a:lnTo>
                  <a:close/>
                </a:path>
              </a:pathLst>
            </a:custGeom>
            <a:solidFill>
              <a:srgbClr val="CDCCCA"/>
            </a:solidFill>
          </p:spPr>
          <p:txBody>
            <a:bodyPr/>
            <a:lstStyle/>
            <a:p>
              <a:endParaRPr lang="en-IN"/>
            </a:p>
          </p:txBody>
        </p:sp>
        <p:sp>
          <p:nvSpPr>
            <p:cNvPr id="10" name="TextBox 10">
              <a:extLst>
                <a:ext uri="{FF2B5EF4-FFF2-40B4-BE49-F238E27FC236}">
                  <a16:creationId xmlns:a16="http://schemas.microsoft.com/office/drawing/2014/main" id="{0DEFAAA2-15C1-5DAC-E7E5-D66F712FF6DD}"/>
                </a:ext>
              </a:extLst>
            </p:cNvPr>
            <p:cNvSpPr txBox="1"/>
            <p:nvPr/>
          </p:nvSpPr>
          <p:spPr>
            <a:xfrm>
              <a:off x="0" y="-38100"/>
              <a:ext cx="1129172" cy="1680924"/>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A984824-1E35-F8DF-E92A-8934AE901682}"/>
              </a:ext>
            </a:extLst>
          </p:cNvPr>
          <p:cNvGrpSpPr/>
          <p:nvPr/>
        </p:nvGrpSpPr>
        <p:grpSpPr>
          <a:xfrm>
            <a:off x="2282310" y="1515034"/>
            <a:ext cx="5400260" cy="7256931"/>
            <a:chOff x="0" y="0"/>
            <a:chExt cx="731380" cy="982836"/>
          </a:xfrm>
        </p:grpSpPr>
        <p:sp>
          <p:nvSpPr>
            <p:cNvPr id="12" name="Freeform 12">
              <a:extLst>
                <a:ext uri="{FF2B5EF4-FFF2-40B4-BE49-F238E27FC236}">
                  <a16:creationId xmlns:a16="http://schemas.microsoft.com/office/drawing/2014/main" id="{E02502A6-8E33-CDA2-7984-5D59A615DFA8}"/>
                </a:ext>
              </a:extLst>
            </p:cNvPr>
            <p:cNvSpPr/>
            <p:nvPr/>
          </p:nvSpPr>
          <p:spPr>
            <a:xfrm>
              <a:off x="0" y="0"/>
              <a:ext cx="731380" cy="982836"/>
            </a:xfrm>
            <a:custGeom>
              <a:avLst/>
              <a:gdLst/>
              <a:ahLst/>
              <a:cxnLst/>
              <a:rect l="l" t="t" r="r" b="b"/>
              <a:pathLst>
                <a:path w="731380" h="982836">
                  <a:moveTo>
                    <a:pt x="0" y="0"/>
                  </a:moveTo>
                  <a:lnTo>
                    <a:pt x="731380" y="0"/>
                  </a:lnTo>
                  <a:lnTo>
                    <a:pt x="731380" y="982836"/>
                  </a:lnTo>
                  <a:lnTo>
                    <a:pt x="0" y="982836"/>
                  </a:lnTo>
                  <a:close/>
                </a:path>
              </a:pathLst>
            </a:custGeom>
            <a:blipFill>
              <a:blip r:embed="rId2"/>
              <a:stretch>
                <a:fillRect l="-37442" r="-64255"/>
              </a:stretch>
            </a:blipFill>
            <a:ln w="47625" cap="sq">
              <a:solidFill>
                <a:srgbClr val="FFDE59"/>
              </a:solidFill>
              <a:prstDash val="solid"/>
              <a:miter/>
            </a:ln>
          </p:spPr>
          <p:txBody>
            <a:bodyPr/>
            <a:lstStyle/>
            <a:p>
              <a:endParaRPr lang="en-IN"/>
            </a:p>
          </p:txBody>
        </p:sp>
      </p:grpSp>
      <p:sp>
        <p:nvSpPr>
          <p:cNvPr id="13" name="TextBox 13">
            <a:extLst>
              <a:ext uri="{FF2B5EF4-FFF2-40B4-BE49-F238E27FC236}">
                <a16:creationId xmlns:a16="http://schemas.microsoft.com/office/drawing/2014/main" id="{198A138C-3B88-F8C2-98FD-FC4DE980BEB6}"/>
              </a:ext>
            </a:extLst>
          </p:cNvPr>
          <p:cNvSpPr txBox="1"/>
          <p:nvPr/>
        </p:nvSpPr>
        <p:spPr>
          <a:xfrm>
            <a:off x="8169171" y="584706"/>
            <a:ext cx="9296400" cy="961802"/>
          </a:xfrm>
          <a:prstGeom prst="rect">
            <a:avLst/>
          </a:prstGeom>
        </p:spPr>
        <p:txBody>
          <a:bodyPr wrap="square" lIns="0" tIns="0" rIns="0" bIns="0" rtlCol="0" anchor="t">
            <a:spAutoFit/>
          </a:bodyPr>
          <a:lstStyle/>
          <a:p>
            <a:pPr>
              <a:lnSpc>
                <a:spcPts val="7479"/>
              </a:lnSpc>
            </a:pPr>
            <a:r>
              <a:rPr lang="en-US" sz="6799" b="1" dirty="0">
                <a:solidFill>
                  <a:srgbClr val="FFDE59"/>
                </a:solidFill>
                <a:latin typeface="Agrandir Bold"/>
                <a:ea typeface="Agrandir Bold"/>
                <a:cs typeface="Agrandir Bold"/>
                <a:sym typeface="Agrandir Bold"/>
              </a:rPr>
              <a:t>User Module Diagram</a:t>
            </a:r>
          </a:p>
        </p:txBody>
      </p:sp>
      <p:sp>
        <p:nvSpPr>
          <p:cNvPr id="17" name="Freeform 30">
            <a:extLst>
              <a:ext uri="{FF2B5EF4-FFF2-40B4-BE49-F238E27FC236}">
                <a16:creationId xmlns:a16="http://schemas.microsoft.com/office/drawing/2014/main" id="{51856797-CEE9-2815-BB8A-4FC0B5ADE015}"/>
              </a:ext>
            </a:extLst>
          </p:cNvPr>
          <p:cNvSpPr/>
          <p:nvPr/>
        </p:nvSpPr>
        <p:spPr>
          <a:xfrm flipV="1">
            <a:off x="16611600" y="8744487"/>
            <a:ext cx="1158101" cy="1158101"/>
          </a:xfrm>
          <a:custGeom>
            <a:avLst/>
            <a:gdLst/>
            <a:ahLst/>
            <a:cxnLst/>
            <a:rect l="l" t="t" r="r" b="b"/>
            <a:pathLst>
              <a:path w="1158101" h="1158101">
                <a:moveTo>
                  <a:pt x="0" y="1158101"/>
                </a:moveTo>
                <a:lnTo>
                  <a:pt x="1158101" y="1158101"/>
                </a:lnTo>
                <a:lnTo>
                  <a:pt x="1158101" y="0"/>
                </a:lnTo>
                <a:lnTo>
                  <a:pt x="0" y="0"/>
                </a:lnTo>
                <a:lnTo>
                  <a:pt x="0" y="1158101"/>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graphicFrame>
        <p:nvGraphicFramePr>
          <p:cNvPr id="18" name="Diagram 17">
            <a:extLst>
              <a:ext uri="{FF2B5EF4-FFF2-40B4-BE49-F238E27FC236}">
                <a16:creationId xmlns:a16="http://schemas.microsoft.com/office/drawing/2014/main" id="{01B2BDD8-9267-6C43-5AA6-E17077BD10F7}"/>
              </a:ext>
            </a:extLst>
          </p:cNvPr>
          <p:cNvGraphicFramePr/>
          <p:nvPr>
            <p:extLst>
              <p:ext uri="{D42A27DB-BD31-4B8C-83A1-F6EECF244321}">
                <p14:modId xmlns:p14="http://schemas.microsoft.com/office/powerpoint/2010/main" val="676975582"/>
              </p:ext>
            </p:extLst>
          </p:nvPr>
        </p:nvGraphicFramePr>
        <p:xfrm>
          <a:off x="8551754" y="2157812"/>
          <a:ext cx="9191443" cy="56069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7266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a:extLst>
            <a:ext uri="{FF2B5EF4-FFF2-40B4-BE49-F238E27FC236}">
              <a16:creationId xmlns:a16="http://schemas.microsoft.com/office/drawing/2014/main" id="{7868C1D1-47AF-550D-3DA0-B578825B432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68789A-79C9-5AA1-87E0-B54AEB0C2D8E}"/>
              </a:ext>
            </a:extLst>
          </p:cNvPr>
          <p:cNvGrpSpPr/>
          <p:nvPr/>
        </p:nvGrpSpPr>
        <p:grpSpPr>
          <a:xfrm>
            <a:off x="11125200" y="-1104900"/>
            <a:ext cx="9296400" cy="14630400"/>
            <a:chOff x="0" y="0"/>
            <a:chExt cx="2070867" cy="3910943"/>
          </a:xfrm>
        </p:grpSpPr>
        <p:sp>
          <p:nvSpPr>
            <p:cNvPr id="3" name="Freeform 3">
              <a:extLst>
                <a:ext uri="{FF2B5EF4-FFF2-40B4-BE49-F238E27FC236}">
                  <a16:creationId xmlns:a16="http://schemas.microsoft.com/office/drawing/2014/main" id="{A118CAF9-5EF3-1FB2-084E-5F355A9E94BA}"/>
                </a:ext>
              </a:extLst>
            </p:cNvPr>
            <p:cNvSpPr/>
            <p:nvPr/>
          </p:nvSpPr>
          <p:spPr>
            <a:xfrm>
              <a:off x="0" y="0"/>
              <a:ext cx="2070867" cy="3910943"/>
            </a:xfrm>
            <a:custGeom>
              <a:avLst/>
              <a:gdLst/>
              <a:ahLst/>
              <a:cxnLst/>
              <a:rect l="l" t="t" r="r" b="b"/>
              <a:pathLst>
                <a:path w="2070867" h="3910943">
                  <a:moveTo>
                    <a:pt x="0" y="0"/>
                  </a:moveTo>
                  <a:lnTo>
                    <a:pt x="2070867" y="0"/>
                  </a:lnTo>
                  <a:lnTo>
                    <a:pt x="2070867" y="3910943"/>
                  </a:lnTo>
                  <a:lnTo>
                    <a:pt x="0" y="3910943"/>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a:extLst>
                <a:ext uri="{FF2B5EF4-FFF2-40B4-BE49-F238E27FC236}">
                  <a16:creationId xmlns:a16="http://schemas.microsoft.com/office/drawing/2014/main" id="{54EFA9BF-7028-CA87-3C8A-D110FA0E3379}"/>
                </a:ext>
              </a:extLst>
            </p:cNvPr>
            <p:cNvSpPr txBox="1"/>
            <p:nvPr/>
          </p:nvSpPr>
          <p:spPr>
            <a:xfrm>
              <a:off x="0" y="-38100"/>
              <a:ext cx="2070867" cy="3949043"/>
            </a:xfrm>
            <a:prstGeom prst="rect">
              <a:avLst/>
            </a:prstGeom>
          </p:spPr>
          <p:txBody>
            <a:bodyPr lIns="50800" tIns="50800" rIns="50800" bIns="50800" rtlCol="0" anchor="ctr"/>
            <a:lstStyle/>
            <a:p>
              <a:pPr algn="ctr">
                <a:lnSpc>
                  <a:spcPts val="2659"/>
                </a:lnSpc>
              </a:pPr>
              <a:endParaRPr/>
            </a:p>
          </p:txBody>
        </p:sp>
      </p:grpSp>
      <p:sp>
        <p:nvSpPr>
          <p:cNvPr id="26" name="Freeform 24">
            <a:extLst>
              <a:ext uri="{FF2B5EF4-FFF2-40B4-BE49-F238E27FC236}">
                <a16:creationId xmlns:a16="http://schemas.microsoft.com/office/drawing/2014/main" id="{F4BE5465-22DE-7AF5-9878-644ACB320F80}"/>
              </a:ext>
            </a:extLst>
          </p:cNvPr>
          <p:cNvSpPr/>
          <p:nvPr/>
        </p:nvSpPr>
        <p:spPr>
          <a:xfrm>
            <a:off x="16687800" y="571500"/>
            <a:ext cx="1158101" cy="1158101"/>
          </a:xfrm>
          <a:custGeom>
            <a:avLst/>
            <a:gdLst/>
            <a:ahLst/>
            <a:cxnLst/>
            <a:rect l="l" t="t" r="r" b="b"/>
            <a:pathLst>
              <a:path w="1158101" h="1158101">
                <a:moveTo>
                  <a:pt x="0" y="0"/>
                </a:moveTo>
                <a:lnTo>
                  <a:pt x="1158101" y="0"/>
                </a:lnTo>
                <a:lnTo>
                  <a:pt x="1158101" y="1158101"/>
                </a:lnTo>
                <a:lnTo>
                  <a:pt x="0" y="115810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dirty="0"/>
          </a:p>
        </p:txBody>
      </p:sp>
      <p:grpSp>
        <p:nvGrpSpPr>
          <p:cNvPr id="27" name="Group 2">
            <a:extLst>
              <a:ext uri="{FF2B5EF4-FFF2-40B4-BE49-F238E27FC236}">
                <a16:creationId xmlns:a16="http://schemas.microsoft.com/office/drawing/2014/main" id="{E1501765-11BB-C1D6-81E9-B2193AAF123D}"/>
              </a:ext>
            </a:extLst>
          </p:cNvPr>
          <p:cNvGrpSpPr/>
          <p:nvPr/>
        </p:nvGrpSpPr>
        <p:grpSpPr>
          <a:xfrm>
            <a:off x="168287" y="-62965"/>
            <a:ext cx="1753324" cy="8367141"/>
            <a:chOff x="0" y="0"/>
            <a:chExt cx="461781" cy="2203691"/>
          </a:xfrm>
        </p:grpSpPr>
        <p:sp>
          <p:nvSpPr>
            <p:cNvPr id="28" name="Freeform 3">
              <a:extLst>
                <a:ext uri="{FF2B5EF4-FFF2-40B4-BE49-F238E27FC236}">
                  <a16:creationId xmlns:a16="http://schemas.microsoft.com/office/drawing/2014/main" id="{AAE53D4E-6EE9-0B30-CAA2-0C3609DB6672}"/>
                </a:ext>
              </a:extLst>
            </p:cNvPr>
            <p:cNvSpPr/>
            <p:nvPr/>
          </p:nvSpPr>
          <p:spPr>
            <a:xfrm>
              <a:off x="0" y="0"/>
              <a:ext cx="461781" cy="2203691"/>
            </a:xfrm>
            <a:custGeom>
              <a:avLst/>
              <a:gdLst/>
              <a:ahLst/>
              <a:cxnLst/>
              <a:rect l="l" t="t" r="r" b="b"/>
              <a:pathLst>
                <a:path w="461781" h="2203691">
                  <a:moveTo>
                    <a:pt x="0" y="0"/>
                  </a:moveTo>
                  <a:lnTo>
                    <a:pt x="461781" y="0"/>
                  </a:lnTo>
                  <a:lnTo>
                    <a:pt x="461781" y="2203691"/>
                  </a:lnTo>
                  <a:lnTo>
                    <a:pt x="0" y="2203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29" name="TextBox 4">
              <a:extLst>
                <a:ext uri="{FF2B5EF4-FFF2-40B4-BE49-F238E27FC236}">
                  <a16:creationId xmlns:a16="http://schemas.microsoft.com/office/drawing/2014/main" id="{9E2C973B-CFF9-8603-80FC-ADFB171C040A}"/>
                </a:ext>
              </a:extLst>
            </p:cNvPr>
            <p:cNvSpPr txBox="1"/>
            <p:nvPr/>
          </p:nvSpPr>
          <p:spPr>
            <a:xfrm>
              <a:off x="0" y="-38100"/>
              <a:ext cx="461781" cy="2241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5">
            <a:extLst>
              <a:ext uri="{FF2B5EF4-FFF2-40B4-BE49-F238E27FC236}">
                <a16:creationId xmlns:a16="http://schemas.microsoft.com/office/drawing/2014/main" id="{347E9BE1-58B5-7760-86BA-A11550B75512}"/>
              </a:ext>
            </a:extLst>
          </p:cNvPr>
          <p:cNvGrpSpPr/>
          <p:nvPr/>
        </p:nvGrpSpPr>
        <p:grpSpPr>
          <a:xfrm rot="5400000">
            <a:off x="3703389" y="7612310"/>
            <a:ext cx="4876800" cy="7406779"/>
            <a:chOff x="0" y="0"/>
            <a:chExt cx="795217" cy="1950757"/>
          </a:xfrm>
        </p:grpSpPr>
        <p:sp>
          <p:nvSpPr>
            <p:cNvPr id="31" name="Freeform 6">
              <a:extLst>
                <a:ext uri="{FF2B5EF4-FFF2-40B4-BE49-F238E27FC236}">
                  <a16:creationId xmlns:a16="http://schemas.microsoft.com/office/drawing/2014/main" id="{C19E7323-C79B-0EE0-422C-19ED7CB99E67}"/>
                </a:ext>
              </a:extLst>
            </p:cNvPr>
            <p:cNvSpPr/>
            <p:nvPr/>
          </p:nvSpPr>
          <p:spPr>
            <a:xfrm>
              <a:off x="0" y="0"/>
              <a:ext cx="795217" cy="1950757"/>
            </a:xfrm>
            <a:custGeom>
              <a:avLst/>
              <a:gdLst/>
              <a:ahLst/>
              <a:cxnLst/>
              <a:rect l="l" t="t" r="r" b="b"/>
              <a:pathLst>
                <a:path w="795217" h="1950757">
                  <a:moveTo>
                    <a:pt x="0" y="0"/>
                  </a:moveTo>
                  <a:lnTo>
                    <a:pt x="795217" y="0"/>
                  </a:lnTo>
                  <a:lnTo>
                    <a:pt x="795217" y="1950757"/>
                  </a:lnTo>
                  <a:lnTo>
                    <a:pt x="0" y="1950757"/>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dirty="0"/>
            </a:p>
          </p:txBody>
        </p:sp>
        <p:sp>
          <p:nvSpPr>
            <p:cNvPr id="32" name="TextBox 7">
              <a:extLst>
                <a:ext uri="{FF2B5EF4-FFF2-40B4-BE49-F238E27FC236}">
                  <a16:creationId xmlns:a16="http://schemas.microsoft.com/office/drawing/2014/main" id="{2AF4F8C0-20AC-C0FE-2503-40C20FDA9628}"/>
                </a:ext>
              </a:extLst>
            </p:cNvPr>
            <p:cNvSpPr txBox="1"/>
            <p:nvPr/>
          </p:nvSpPr>
          <p:spPr>
            <a:xfrm>
              <a:off x="0" y="-38100"/>
              <a:ext cx="795217" cy="19888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8">
            <a:extLst>
              <a:ext uri="{FF2B5EF4-FFF2-40B4-BE49-F238E27FC236}">
                <a16:creationId xmlns:a16="http://schemas.microsoft.com/office/drawing/2014/main" id="{A3FB10AF-95BA-908E-E400-38C1D8AA40BA}"/>
              </a:ext>
            </a:extLst>
          </p:cNvPr>
          <p:cNvGrpSpPr/>
          <p:nvPr/>
        </p:nvGrpSpPr>
        <p:grpSpPr>
          <a:xfrm>
            <a:off x="2781678" y="3283298"/>
            <a:ext cx="14782045" cy="6051202"/>
            <a:chOff x="-51516" y="-533238"/>
            <a:chExt cx="869383" cy="1362779"/>
          </a:xfrm>
        </p:grpSpPr>
        <p:sp>
          <p:nvSpPr>
            <p:cNvPr id="34" name="Freeform 9">
              <a:extLst>
                <a:ext uri="{FF2B5EF4-FFF2-40B4-BE49-F238E27FC236}">
                  <a16:creationId xmlns:a16="http://schemas.microsoft.com/office/drawing/2014/main" id="{5F37412C-67A1-C960-B25C-C8565C207A93}"/>
                </a:ext>
              </a:extLst>
            </p:cNvPr>
            <p:cNvSpPr/>
            <p:nvPr/>
          </p:nvSpPr>
          <p:spPr>
            <a:xfrm>
              <a:off x="-51516" y="-533238"/>
              <a:ext cx="817867" cy="829541"/>
            </a:xfrm>
            <a:custGeom>
              <a:avLst/>
              <a:gdLst/>
              <a:ahLst/>
              <a:cxnLst/>
              <a:rect l="l" t="t" r="r" b="b"/>
              <a:pathLst>
                <a:path w="817867" h="829541">
                  <a:moveTo>
                    <a:pt x="0" y="0"/>
                  </a:moveTo>
                  <a:lnTo>
                    <a:pt x="817867" y="0"/>
                  </a:lnTo>
                  <a:lnTo>
                    <a:pt x="817867" y="829541"/>
                  </a:lnTo>
                  <a:lnTo>
                    <a:pt x="0" y="829541"/>
                  </a:lnTo>
                  <a:close/>
                </a:path>
              </a:pathLst>
            </a:custGeom>
            <a:solidFill>
              <a:srgbClr val="CDCCCA"/>
            </a:solidFill>
          </p:spPr>
          <p:txBody>
            <a:bodyPr/>
            <a:lstStyle/>
            <a:p>
              <a:endParaRPr lang="en-IN" dirty="0"/>
            </a:p>
          </p:txBody>
        </p:sp>
        <p:sp>
          <p:nvSpPr>
            <p:cNvPr id="35" name="TextBox 10">
              <a:extLst>
                <a:ext uri="{FF2B5EF4-FFF2-40B4-BE49-F238E27FC236}">
                  <a16:creationId xmlns:a16="http://schemas.microsoft.com/office/drawing/2014/main" id="{A5604DA4-BDCD-357E-426B-2D7FE0A284C5}"/>
                </a:ext>
              </a:extLst>
            </p:cNvPr>
            <p:cNvSpPr txBox="1"/>
            <p:nvPr/>
          </p:nvSpPr>
          <p:spPr>
            <a:xfrm>
              <a:off x="0" y="-38100"/>
              <a:ext cx="817867" cy="867641"/>
            </a:xfrm>
            <a:prstGeom prst="rect">
              <a:avLst/>
            </a:prstGeom>
          </p:spPr>
          <p:txBody>
            <a:bodyPr lIns="50800" tIns="50800" rIns="50800" bIns="50800" rtlCol="0" anchor="ctr"/>
            <a:lstStyle/>
            <a:p>
              <a:pPr algn="ctr">
                <a:lnSpc>
                  <a:spcPts val="2659"/>
                </a:lnSpc>
              </a:pPr>
              <a:endParaRPr/>
            </a:p>
          </p:txBody>
        </p:sp>
      </p:grpSp>
      <p:sp>
        <p:nvSpPr>
          <p:cNvPr id="37" name="Subtitle 36">
            <a:extLst>
              <a:ext uri="{FF2B5EF4-FFF2-40B4-BE49-F238E27FC236}">
                <a16:creationId xmlns:a16="http://schemas.microsoft.com/office/drawing/2014/main" id="{E53B4D2E-901C-750D-F829-E9F72195C87B}"/>
              </a:ext>
            </a:extLst>
          </p:cNvPr>
          <p:cNvSpPr>
            <a:spLocks noGrp="1"/>
          </p:cNvSpPr>
          <p:nvPr>
            <p:ph type="subTitle" idx="1"/>
          </p:nvPr>
        </p:nvSpPr>
        <p:spPr>
          <a:xfrm>
            <a:off x="4876800" y="4119520"/>
            <a:ext cx="9620061" cy="2047960"/>
          </a:xfrm>
        </p:spPr>
        <p:txBody>
          <a:bodyPr>
            <a:noAutofit/>
          </a:bodyPr>
          <a:lstStyle/>
          <a:p>
            <a:r>
              <a:rPr lang="en-US" sz="15000" dirty="0">
                <a:solidFill>
                  <a:schemeClr val="tx1"/>
                </a:solidFill>
                <a:latin typeface="Palatino Linotype" panose="02040502050505030304" pitchFamily="18" charset="0"/>
              </a:rPr>
              <a:t>Thank You</a:t>
            </a:r>
            <a:endParaRPr lang="en-IN" sz="15000" dirty="0">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381502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C6063"/>
        </a:solidFill>
        <a:effectLst/>
      </p:bgPr>
    </p:bg>
    <p:spTree>
      <p:nvGrpSpPr>
        <p:cNvPr id="1" name=""/>
        <p:cNvGrpSpPr/>
        <p:nvPr/>
      </p:nvGrpSpPr>
      <p:grpSpPr>
        <a:xfrm>
          <a:off x="0" y="0"/>
          <a:ext cx="0" cy="0"/>
          <a:chOff x="0" y="0"/>
          <a:chExt cx="0" cy="0"/>
        </a:xfrm>
      </p:grpSpPr>
      <p:grpSp>
        <p:nvGrpSpPr>
          <p:cNvPr id="2" name="Group 2"/>
          <p:cNvGrpSpPr/>
          <p:nvPr/>
        </p:nvGrpSpPr>
        <p:grpSpPr>
          <a:xfrm>
            <a:off x="168287" y="-62965"/>
            <a:ext cx="1753324" cy="8367141"/>
            <a:chOff x="0" y="0"/>
            <a:chExt cx="461781" cy="2203691"/>
          </a:xfrm>
        </p:grpSpPr>
        <p:sp>
          <p:nvSpPr>
            <p:cNvPr id="3" name="Freeform 3"/>
            <p:cNvSpPr/>
            <p:nvPr/>
          </p:nvSpPr>
          <p:spPr>
            <a:xfrm>
              <a:off x="0" y="0"/>
              <a:ext cx="461781" cy="2203691"/>
            </a:xfrm>
            <a:custGeom>
              <a:avLst/>
              <a:gdLst/>
              <a:ahLst/>
              <a:cxnLst/>
              <a:rect l="l" t="t" r="r" b="b"/>
              <a:pathLst>
                <a:path w="461781" h="2203691">
                  <a:moveTo>
                    <a:pt x="0" y="0"/>
                  </a:moveTo>
                  <a:lnTo>
                    <a:pt x="461781" y="0"/>
                  </a:lnTo>
                  <a:lnTo>
                    <a:pt x="461781" y="2203691"/>
                  </a:lnTo>
                  <a:lnTo>
                    <a:pt x="0" y="2203691"/>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4" name="TextBox 4"/>
            <p:cNvSpPr txBox="1"/>
            <p:nvPr/>
          </p:nvSpPr>
          <p:spPr>
            <a:xfrm>
              <a:off x="0" y="-38100"/>
              <a:ext cx="461781" cy="224179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rot="5400000">
            <a:off x="11174665" y="3069350"/>
            <a:ext cx="3596941" cy="9194530"/>
            <a:chOff x="0" y="0"/>
            <a:chExt cx="947342" cy="2421605"/>
          </a:xfrm>
        </p:grpSpPr>
        <p:sp>
          <p:nvSpPr>
            <p:cNvPr id="6" name="Freeform 6"/>
            <p:cNvSpPr/>
            <p:nvPr/>
          </p:nvSpPr>
          <p:spPr>
            <a:xfrm>
              <a:off x="0" y="0"/>
              <a:ext cx="947342" cy="2421605"/>
            </a:xfrm>
            <a:custGeom>
              <a:avLst/>
              <a:gdLst/>
              <a:ahLst/>
              <a:cxnLst/>
              <a:rect l="l" t="t" r="r" b="b"/>
              <a:pathLst>
                <a:path w="947342" h="2421605">
                  <a:moveTo>
                    <a:pt x="0" y="0"/>
                  </a:moveTo>
                  <a:lnTo>
                    <a:pt x="947342" y="0"/>
                  </a:lnTo>
                  <a:lnTo>
                    <a:pt x="947342" y="2421605"/>
                  </a:lnTo>
                  <a:lnTo>
                    <a:pt x="0" y="2421605"/>
                  </a:lnTo>
                  <a:close/>
                </a:path>
              </a:pathLst>
            </a:custGeom>
            <a:gradFill rotWithShape="1">
              <a:gsLst>
                <a:gs pos="0">
                  <a:srgbClr val="080808">
                    <a:alpha val="100000"/>
                  </a:srgbClr>
                </a:gs>
                <a:gs pos="50000">
                  <a:srgbClr val="5C6063">
                    <a:alpha val="100000"/>
                  </a:srgbClr>
                </a:gs>
                <a:gs pos="100000">
                  <a:srgbClr val="5C6063">
                    <a:alpha val="100000"/>
                  </a:srgbClr>
                </a:gs>
              </a:gsLst>
              <a:lin ang="5400000"/>
            </a:gradFill>
          </p:spPr>
          <p:txBody>
            <a:bodyPr/>
            <a:lstStyle/>
            <a:p>
              <a:endParaRPr lang="en-IN"/>
            </a:p>
          </p:txBody>
        </p:sp>
        <p:sp>
          <p:nvSpPr>
            <p:cNvPr id="7" name="TextBox 7"/>
            <p:cNvSpPr txBox="1"/>
            <p:nvPr/>
          </p:nvSpPr>
          <p:spPr>
            <a:xfrm>
              <a:off x="0" y="-38100"/>
              <a:ext cx="947342" cy="245970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106287" y="4430826"/>
            <a:ext cx="6092458" cy="3509284"/>
            <a:chOff x="0" y="0"/>
            <a:chExt cx="1604598" cy="924256"/>
          </a:xfrm>
        </p:grpSpPr>
        <p:sp>
          <p:nvSpPr>
            <p:cNvPr id="9" name="Freeform 9"/>
            <p:cNvSpPr/>
            <p:nvPr/>
          </p:nvSpPr>
          <p:spPr>
            <a:xfrm>
              <a:off x="0" y="0"/>
              <a:ext cx="1604598" cy="924256"/>
            </a:xfrm>
            <a:custGeom>
              <a:avLst/>
              <a:gdLst/>
              <a:ahLst/>
              <a:cxnLst/>
              <a:rect l="l" t="t" r="r" b="b"/>
              <a:pathLst>
                <a:path w="1604598" h="924256">
                  <a:moveTo>
                    <a:pt x="0" y="0"/>
                  </a:moveTo>
                  <a:lnTo>
                    <a:pt x="1604598" y="0"/>
                  </a:lnTo>
                  <a:lnTo>
                    <a:pt x="1604598" y="924256"/>
                  </a:lnTo>
                  <a:lnTo>
                    <a:pt x="0" y="924256"/>
                  </a:lnTo>
                  <a:close/>
                </a:path>
              </a:pathLst>
            </a:custGeom>
            <a:solidFill>
              <a:srgbClr val="CDCCCA"/>
            </a:solidFill>
          </p:spPr>
          <p:txBody>
            <a:bodyPr/>
            <a:lstStyle/>
            <a:p>
              <a:endParaRPr lang="en-IN"/>
            </a:p>
          </p:txBody>
        </p:sp>
        <p:sp>
          <p:nvSpPr>
            <p:cNvPr id="10" name="TextBox 10"/>
            <p:cNvSpPr txBox="1"/>
            <p:nvPr/>
          </p:nvSpPr>
          <p:spPr>
            <a:xfrm>
              <a:off x="0" y="-38100"/>
              <a:ext cx="1604598" cy="96235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05880" y="4880305"/>
            <a:ext cx="8298683" cy="3834328"/>
            <a:chOff x="0" y="0"/>
            <a:chExt cx="991966" cy="458329"/>
          </a:xfrm>
        </p:grpSpPr>
        <p:sp>
          <p:nvSpPr>
            <p:cNvPr id="12" name="Freeform 12"/>
            <p:cNvSpPr/>
            <p:nvPr/>
          </p:nvSpPr>
          <p:spPr>
            <a:xfrm>
              <a:off x="0" y="0"/>
              <a:ext cx="991966" cy="458329"/>
            </a:xfrm>
            <a:custGeom>
              <a:avLst/>
              <a:gdLst/>
              <a:ahLst/>
              <a:cxnLst/>
              <a:rect l="l" t="t" r="r" b="b"/>
              <a:pathLst>
                <a:path w="991966" h="458329">
                  <a:moveTo>
                    <a:pt x="0" y="0"/>
                  </a:moveTo>
                  <a:lnTo>
                    <a:pt x="991966" y="0"/>
                  </a:lnTo>
                  <a:lnTo>
                    <a:pt x="991966" y="458329"/>
                  </a:lnTo>
                  <a:lnTo>
                    <a:pt x="0" y="458329"/>
                  </a:lnTo>
                  <a:close/>
                </a:path>
              </a:pathLst>
            </a:custGeom>
            <a:blipFill>
              <a:blip r:embed="rId2"/>
              <a:stretch>
                <a:fillRect t="-22098" b="-22098"/>
              </a:stretch>
            </a:blipFill>
            <a:ln w="47625" cap="sq">
              <a:solidFill>
                <a:srgbClr val="FFDE59"/>
              </a:solidFill>
              <a:prstDash val="solid"/>
              <a:miter/>
            </a:ln>
          </p:spPr>
          <p:txBody>
            <a:bodyPr/>
            <a:lstStyle/>
            <a:p>
              <a:endParaRPr lang="en-IN"/>
            </a:p>
          </p:txBody>
        </p:sp>
      </p:grpSp>
      <p:grpSp>
        <p:nvGrpSpPr>
          <p:cNvPr id="13" name="Group 13"/>
          <p:cNvGrpSpPr/>
          <p:nvPr/>
        </p:nvGrpSpPr>
        <p:grpSpPr>
          <a:xfrm>
            <a:off x="10341096" y="4880305"/>
            <a:ext cx="6341024" cy="3834328"/>
            <a:chOff x="0" y="0"/>
            <a:chExt cx="757961" cy="458329"/>
          </a:xfrm>
        </p:grpSpPr>
        <p:sp>
          <p:nvSpPr>
            <p:cNvPr id="14" name="Freeform 14"/>
            <p:cNvSpPr/>
            <p:nvPr/>
          </p:nvSpPr>
          <p:spPr>
            <a:xfrm>
              <a:off x="0" y="0"/>
              <a:ext cx="757961" cy="458329"/>
            </a:xfrm>
            <a:custGeom>
              <a:avLst/>
              <a:gdLst/>
              <a:ahLst/>
              <a:cxnLst/>
              <a:rect l="l" t="t" r="r" b="b"/>
              <a:pathLst>
                <a:path w="757961" h="458329">
                  <a:moveTo>
                    <a:pt x="0" y="0"/>
                  </a:moveTo>
                  <a:lnTo>
                    <a:pt x="757961" y="0"/>
                  </a:lnTo>
                  <a:lnTo>
                    <a:pt x="757961" y="458329"/>
                  </a:lnTo>
                  <a:lnTo>
                    <a:pt x="0" y="458329"/>
                  </a:lnTo>
                  <a:close/>
                </a:path>
              </a:pathLst>
            </a:custGeom>
            <a:blipFill>
              <a:blip r:embed="rId3"/>
              <a:stretch>
                <a:fillRect t="-74108" b="-74108"/>
              </a:stretch>
            </a:blipFill>
            <a:ln w="47625" cap="sq">
              <a:solidFill>
                <a:srgbClr val="FFDE59"/>
              </a:solidFill>
              <a:prstDash val="solid"/>
              <a:miter/>
            </a:ln>
          </p:spPr>
          <p:txBody>
            <a:bodyPr/>
            <a:lstStyle/>
            <a:p>
              <a:endParaRPr lang="en-IN"/>
            </a:p>
          </p:txBody>
        </p:sp>
      </p:grpSp>
      <p:sp>
        <p:nvSpPr>
          <p:cNvPr id="15" name="TextBox 15"/>
          <p:cNvSpPr txBox="1"/>
          <p:nvPr/>
        </p:nvSpPr>
        <p:spPr>
          <a:xfrm>
            <a:off x="2847475" y="2107199"/>
            <a:ext cx="4591653" cy="1925320"/>
          </a:xfrm>
          <a:prstGeom prst="rect">
            <a:avLst/>
          </a:prstGeom>
        </p:spPr>
        <p:txBody>
          <a:bodyPr lIns="0" tIns="0" rIns="0" bIns="0" rtlCol="0" anchor="t">
            <a:spAutoFit/>
          </a:bodyPr>
          <a:lstStyle/>
          <a:p>
            <a:pPr algn="l">
              <a:lnSpc>
                <a:spcPts val="6800"/>
              </a:lnSpc>
            </a:pPr>
            <a:r>
              <a:rPr lang="en-US" sz="6800" spc="-374">
                <a:solidFill>
                  <a:srgbClr val="FFDE59"/>
                </a:solidFill>
                <a:latin typeface="Heading Now 71-78"/>
                <a:ea typeface="Heading Now 71-78"/>
                <a:cs typeface="Heading Now 71-78"/>
                <a:sym typeface="Heading Now 71-78"/>
              </a:rPr>
              <a:t>Lifestyle Impact</a:t>
            </a:r>
          </a:p>
        </p:txBody>
      </p:sp>
      <p:sp>
        <p:nvSpPr>
          <p:cNvPr id="16" name="Freeform 16"/>
          <p:cNvSpPr/>
          <p:nvPr/>
        </p:nvSpPr>
        <p:spPr>
          <a:xfrm rot="-2700000">
            <a:off x="6875985" y="1895196"/>
            <a:ext cx="891761" cy="891761"/>
          </a:xfrm>
          <a:custGeom>
            <a:avLst/>
            <a:gdLst/>
            <a:ahLst/>
            <a:cxnLst/>
            <a:rect l="l" t="t" r="r" b="b"/>
            <a:pathLst>
              <a:path w="891761" h="891761">
                <a:moveTo>
                  <a:pt x="0" y="0"/>
                </a:moveTo>
                <a:lnTo>
                  <a:pt x="891762" y="0"/>
                </a:lnTo>
                <a:lnTo>
                  <a:pt x="891762" y="891762"/>
                </a:lnTo>
                <a:lnTo>
                  <a:pt x="0" y="89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TextBox 17"/>
          <p:cNvSpPr txBox="1"/>
          <p:nvPr/>
        </p:nvSpPr>
        <p:spPr>
          <a:xfrm>
            <a:off x="9744901" y="2009588"/>
            <a:ext cx="6592150" cy="2111018"/>
          </a:xfrm>
          <a:prstGeom prst="rect">
            <a:avLst/>
          </a:prstGeom>
        </p:spPr>
        <p:txBody>
          <a:bodyPr lIns="0" tIns="0" rIns="0" bIns="0" rtlCol="0" anchor="t">
            <a:spAutoFit/>
          </a:bodyPr>
          <a:lstStyle/>
          <a:p>
            <a:pPr algn="l">
              <a:lnSpc>
                <a:spcPts val="2800"/>
              </a:lnSpc>
            </a:pPr>
            <a:r>
              <a:rPr lang="en-US" sz="2000">
                <a:solidFill>
                  <a:srgbClr val="FCFCF4"/>
                </a:solidFill>
                <a:latin typeface="TT Firs Neue"/>
                <a:ea typeface="TT Firs Neue"/>
                <a:cs typeface="TT Firs Neue"/>
                <a:sym typeface="TT Firs Neue"/>
              </a:rPr>
              <a:t>We understand that cleaning is part of daily life, but it should not feel like a burden. That is why our products are designed to fit into routines naturally, offering an effortless experience that not only improves cleanliness but also aligns with the aesthetic values of a modern minimalist household.</a:t>
            </a:r>
          </a:p>
        </p:txBody>
      </p:sp>
      <p:sp>
        <p:nvSpPr>
          <p:cNvPr id="18" name="AutoShape 18"/>
          <p:cNvSpPr/>
          <p:nvPr/>
        </p:nvSpPr>
        <p:spPr>
          <a:xfrm flipV="1">
            <a:off x="9406184" y="1941731"/>
            <a:ext cx="0" cy="2294356"/>
          </a:xfrm>
          <a:prstGeom prst="line">
            <a:avLst/>
          </a:prstGeom>
          <a:ln w="57150" cap="flat">
            <a:solidFill>
              <a:srgbClr val="FFDE59"/>
            </a:solidFill>
            <a:prstDash val="solid"/>
            <a:headEnd type="none" w="sm" len="sm"/>
            <a:tailEnd type="none" w="sm" len="sm"/>
          </a:ln>
        </p:spPr>
        <p:txBody>
          <a:bodyPr/>
          <a:lstStyle/>
          <a:p>
            <a:endParaRPr lang="en-IN"/>
          </a:p>
        </p:txBody>
      </p:sp>
      <p:sp>
        <p:nvSpPr>
          <p:cNvPr id="19" name="Freeform 19"/>
          <p:cNvSpPr/>
          <p:nvPr/>
        </p:nvSpPr>
        <p:spPr>
          <a:xfrm flipV="1">
            <a:off x="15178950" y="7326425"/>
            <a:ext cx="1158101" cy="1158101"/>
          </a:xfrm>
          <a:custGeom>
            <a:avLst/>
            <a:gdLst/>
            <a:ahLst/>
            <a:cxnLst/>
            <a:rect l="l" t="t" r="r" b="b"/>
            <a:pathLst>
              <a:path w="1158101" h="1158101">
                <a:moveTo>
                  <a:pt x="0" y="1158100"/>
                </a:moveTo>
                <a:lnTo>
                  <a:pt x="1158101" y="1158100"/>
                </a:lnTo>
                <a:lnTo>
                  <a:pt x="1158101" y="0"/>
                </a:lnTo>
                <a:lnTo>
                  <a:pt x="0" y="0"/>
                </a:lnTo>
                <a:lnTo>
                  <a:pt x="0" y="115810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493</Words>
  <Application>Microsoft Office PowerPoint</Application>
  <PresentationFormat>Custom</PresentationFormat>
  <Paragraphs>77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TT Firs Neue Bold</vt:lpstr>
      <vt:lpstr>Palatino Linotype</vt:lpstr>
      <vt:lpstr>Poppins Bold</vt:lpstr>
      <vt:lpstr>Agrandir Bold</vt:lpstr>
      <vt:lpstr>Calibri</vt:lpstr>
      <vt:lpstr>Poppins</vt:lpstr>
      <vt:lpstr>Arial</vt:lpstr>
      <vt:lpstr>Heading Now 71-78</vt:lpstr>
      <vt:lpstr>TT Firs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and Yellow Modern Cleaning Product Presentation</dc:title>
  <dc:creator>Radhi</dc:creator>
  <cp:lastModifiedBy>Roshni Rajput</cp:lastModifiedBy>
  <cp:revision>16</cp:revision>
  <dcterms:created xsi:type="dcterms:W3CDTF">2006-08-16T00:00:00Z</dcterms:created>
  <dcterms:modified xsi:type="dcterms:W3CDTF">2026-01-02T14:34:49Z</dcterms:modified>
  <dc:identifier>DAG85UEI4FA</dc:identifier>
</cp:coreProperties>
</file>